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61" r:id="rId6"/>
    <p:sldId id="278" r:id="rId7"/>
    <p:sldId id="320" r:id="rId8"/>
    <p:sldId id="312" r:id="rId9"/>
    <p:sldId id="313" r:id="rId10"/>
    <p:sldId id="279" r:id="rId11"/>
    <p:sldId id="282" r:id="rId12"/>
    <p:sldId id="315" r:id="rId13"/>
    <p:sldId id="281" r:id="rId14"/>
    <p:sldId id="316" r:id="rId15"/>
    <p:sldId id="317" r:id="rId16"/>
    <p:sldId id="286" r:id="rId17"/>
    <p:sldId id="311" r:id="rId18"/>
    <p:sldId id="283"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030"/>
    <a:srgbClr val="0303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B7F8F3-5B85-4175-A934-0B21305E7BE7}" v="477" dt="2023-02-27T12:06:09.182"/>
  </p1510:revLst>
</p1510:revInfo>
</file>

<file path=ppt/tableStyles.xml><?xml version="1.0" encoding="utf-8"?>
<a:tblStyleLst xmlns:a="http://schemas.openxmlformats.org/drawingml/2006/main" def="{6836C40F-F22D-4311-843F-AE123489A348}">
  <a:tblStyle styleId="{6836C40F-F22D-4311-843F-AE123489A348}" styleName="Norce">
    <a:wholeTbl>
      <a:tcTxStyle>
        <a:fontRef idx="minor">
          <a:prstClr val="black"/>
        </a:fontRef>
        <a:schemeClr val="accent2"/>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rgbClr val="CCE2E3"/>
          </a:solidFill>
        </a:fill>
      </a:tcStyle>
    </a:wholeTbl>
    <a:band1H>
      <a:tcStyle>
        <a:tcBdr/>
        <a:fill>
          <a:solidFill>
            <a:srgbClr val="E5F0F1"/>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ff">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3072" autoAdjust="0"/>
  </p:normalViewPr>
  <p:slideViewPr>
    <p:cSldViewPr snapToGrid="0" showGuides="1">
      <p:cViewPr varScale="1">
        <p:scale>
          <a:sx n="80" d="100"/>
          <a:sy n="80" d="100"/>
        </p:scale>
        <p:origin x="1794" y="8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53D3D-D709-4694-8A68-691EA0773FFB}" type="datetimeFigureOut">
              <a:rPr lang="nb-NO" smtClean="0"/>
              <a:t>22.02.2023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2B8315-5B9A-4A5A-99CE-82F6543A2E2A}" type="slidenum">
              <a:rPr lang="nb-NO" smtClean="0"/>
              <a:t>‹#›</a:t>
            </a:fld>
            <a:endParaRPr lang="nb-NO"/>
          </a:p>
        </p:txBody>
      </p:sp>
    </p:spTree>
    <p:extLst>
      <p:ext uri="{BB962C8B-B14F-4D97-AF65-F5344CB8AC3E}">
        <p14:creationId xmlns:p14="http://schemas.microsoft.com/office/powerpoint/2010/main" val="221790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Den generelle tendensen er at dere i tidsrommet har fått en økning i tilgang på utstyr.</a:t>
            </a:r>
          </a:p>
        </p:txBody>
      </p:sp>
      <p:sp>
        <p:nvSpPr>
          <p:cNvPr id="4" name="Slide Number Placeholder 3"/>
          <p:cNvSpPr>
            <a:spLocks noGrp="1"/>
          </p:cNvSpPr>
          <p:nvPr>
            <p:ph type="sldNum" sz="quarter" idx="5"/>
          </p:nvPr>
        </p:nvSpPr>
        <p:spPr/>
        <p:txBody>
          <a:bodyPr/>
          <a:lstStyle/>
          <a:p>
            <a:fld id="{922B8315-5B9A-4A5A-99CE-82F6543A2E2A}" type="slidenum">
              <a:rPr lang="nb-NO" smtClean="0"/>
              <a:t>4</a:t>
            </a:fld>
            <a:endParaRPr lang="nb-NO"/>
          </a:p>
        </p:txBody>
      </p:sp>
    </p:spTree>
    <p:extLst>
      <p:ext uri="{BB962C8B-B14F-4D97-AF65-F5344CB8AC3E}">
        <p14:creationId xmlns:p14="http://schemas.microsoft.com/office/powerpoint/2010/main" val="374661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2196BBE1-E881-4085-AF94-4F2A64A5A8C1}" type="slidenum">
              <a:rPr lang="nb-NO" smtClean="0"/>
              <a:t>7</a:t>
            </a:fld>
            <a:endParaRPr lang="nb-NO"/>
          </a:p>
        </p:txBody>
      </p:sp>
    </p:spTree>
    <p:extLst>
      <p:ext uri="{BB962C8B-B14F-4D97-AF65-F5344CB8AC3E}">
        <p14:creationId xmlns:p14="http://schemas.microsoft.com/office/powerpoint/2010/main" val="180706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2196BBE1-E881-4085-AF94-4F2A64A5A8C1}" type="slidenum">
              <a:rPr lang="nb-NO" smtClean="0"/>
              <a:t>8</a:t>
            </a:fld>
            <a:endParaRPr lang="nb-NO"/>
          </a:p>
        </p:txBody>
      </p:sp>
    </p:spTree>
    <p:extLst>
      <p:ext uri="{BB962C8B-B14F-4D97-AF65-F5344CB8AC3E}">
        <p14:creationId xmlns:p14="http://schemas.microsoft.com/office/powerpoint/2010/main" val="162073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Kontrollvariabler</a:t>
            </a:r>
          </a:p>
        </p:txBody>
      </p:sp>
      <p:sp>
        <p:nvSpPr>
          <p:cNvPr id="4" name="Slide Number Placeholder 3"/>
          <p:cNvSpPr>
            <a:spLocks noGrp="1"/>
          </p:cNvSpPr>
          <p:nvPr>
            <p:ph type="sldNum" sz="quarter" idx="5"/>
          </p:nvPr>
        </p:nvSpPr>
        <p:spPr/>
        <p:txBody>
          <a:bodyPr/>
          <a:lstStyle/>
          <a:p>
            <a:fld id="{2196BBE1-E881-4085-AF94-4F2A64A5A8C1}" type="slidenum">
              <a:rPr lang="nb-NO" smtClean="0"/>
              <a:t>9</a:t>
            </a:fld>
            <a:endParaRPr lang="nb-NO"/>
          </a:p>
        </p:txBody>
      </p:sp>
    </p:spTree>
    <p:extLst>
      <p:ext uri="{BB962C8B-B14F-4D97-AF65-F5344CB8AC3E}">
        <p14:creationId xmlns:p14="http://schemas.microsoft.com/office/powerpoint/2010/main" val="92592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Effekten av interkommunal versus enkeltkommunal legevakt er at kommunene som gjør dette selv, alt annet holdt konstant, har mer utstyr og flere på jobb. Denne analysen kjørte vi både med kun leger og leger + annet </a:t>
            </a:r>
            <a:r>
              <a:rPr lang="nb-NO" dirty="0" err="1"/>
              <a:t>helsepersonnell</a:t>
            </a:r>
            <a:r>
              <a:rPr lang="nb-NO" dirty="0"/>
              <a:t>.</a:t>
            </a:r>
          </a:p>
          <a:p>
            <a:endParaRPr lang="nb-NO" dirty="0"/>
          </a:p>
        </p:txBody>
      </p:sp>
      <p:sp>
        <p:nvSpPr>
          <p:cNvPr id="4" name="Slide Number Placeholder 3"/>
          <p:cNvSpPr>
            <a:spLocks noGrp="1"/>
          </p:cNvSpPr>
          <p:nvPr>
            <p:ph type="sldNum" sz="quarter" idx="5"/>
          </p:nvPr>
        </p:nvSpPr>
        <p:spPr/>
        <p:txBody>
          <a:bodyPr/>
          <a:lstStyle/>
          <a:p>
            <a:fld id="{2196BBE1-E881-4085-AF94-4F2A64A5A8C1}" type="slidenum">
              <a:rPr lang="nb-NO" smtClean="0"/>
              <a:t>10</a:t>
            </a:fld>
            <a:endParaRPr lang="nb-NO"/>
          </a:p>
        </p:txBody>
      </p:sp>
    </p:spTree>
    <p:extLst>
      <p:ext uri="{BB962C8B-B14F-4D97-AF65-F5344CB8AC3E}">
        <p14:creationId xmlns:p14="http://schemas.microsoft.com/office/powerpoint/2010/main" val="425592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2196BBE1-E881-4085-AF94-4F2A64A5A8C1}" type="slidenum">
              <a:rPr lang="nb-NO" smtClean="0"/>
              <a:t>11</a:t>
            </a:fld>
            <a:endParaRPr lang="nb-NO"/>
          </a:p>
        </p:txBody>
      </p:sp>
    </p:spTree>
    <p:extLst>
      <p:ext uri="{BB962C8B-B14F-4D97-AF65-F5344CB8AC3E}">
        <p14:creationId xmlns:p14="http://schemas.microsoft.com/office/powerpoint/2010/main" val="1598872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2196BBE1-E881-4085-AF94-4F2A64A5A8C1}" type="slidenum">
              <a:rPr lang="nb-NO" smtClean="0"/>
              <a:t>12</a:t>
            </a:fld>
            <a:endParaRPr lang="nb-NO"/>
          </a:p>
        </p:txBody>
      </p:sp>
    </p:spTree>
    <p:extLst>
      <p:ext uri="{BB962C8B-B14F-4D97-AF65-F5344CB8AC3E}">
        <p14:creationId xmlns:p14="http://schemas.microsoft.com/office/powerpoint/2010/main" val="7536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2196BBE1-E881-4085-AF94-4F2A64A5A8C1}" type="slidenum">
              <a:rPr lang="nb-NO" smtClean="0"/>
              <a:t>13</a:t>
            </a:fld>
            <a:endParaRPr lang="nb-NO"/>
          </a:p>
        </p:txBody>
      </p:sp>
    </p:spTree>
    <p:extLst>
      <p:ext uri="{BB962C8B-B14F-4D97-AF65-F5344CB8AC3E}">
        <p14:creationId xmlns:p14="http://schemas.microsoft.com/office/powerpoint/2010/main" val="354393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0" i="0" dirty="0">
                <a:solidFill>
                  <a:srgbClr val="000000"/>
                </a:solidFill>
                <a:effectLst/>
                <a:latin typeface="Helvetica Neue"/>
              </a:rPr>
              <a:t>Det krever en bevissthet fra kommunene om hva de ønsker og kan å få ut av et eventuelt samarbeid. Investeringer som må besluttes og bevilges på tjenestenivå kan være vanskeligere å prioritere og enes om dersom man er mange deltakere.</a:t>
            </a:r>
            <a:endParaRPr lang="nb-NO" dirty="0"/>
          </a:p>
        </p:txBody>
      </p:sp>
      <p:sp>
        <p:nvSpPr>
          <p:cNvPr id="4" name="Slide Number Placeholder 3"/>
          <p:cNvSpPr>
            <a:spLocks noGrp="1"/>
          </p:cNvSpPr>
          <p:nvPr>
            <p:ph type="sldNum" sz="quarter" idx="5"/>
          </p:nvPr>
        </p:nvSpPr>
        <p:spPr/>
        <p:txBody>
          <a:bodyPr/>
          <a:lstStyle/>
          <a:p>
            <a:fld id="{2196BBE1-E881-4085-AF94-4F2A64A5A8C1}" type="slidenum">
              <a:rPr lang="nb-NO" smtClean="0"/>
              <a:t>15</a:t>
            </a:fld>
            <a:endParaRPr lang="nb-NO"/>
          </a:p>
        </p:txBody>
      </p:sp>
    </p:spTree>
    <p:extLst>
      <p:ext uri="{BB962C8B-B14F-4D97-AF65-F5344CB8AC3E}">
        <p14:creationId xmlns:p14="http://schemas.microsoft.com/office/powerpoint/2010/main" val="4214699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dk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a:t>Click to add 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add 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22.02.2023</a:t>
            </a:fld>
            <a:endParaRPr lang="nb-NO"/>
          </a:p>
        </p:txBody>
      </p:sp>
      <p:sp>
        <p:nvSpPr>
          <p:cNvPr id="5" name="Plassholder for bunntekst 4">
            <a:extLst>
              <a:ext uri="{FF2B5EF4-FFF2-40B4-BE49-F238E27FC236}">
                <a16:creationId xmlns:a16="http://schemas.microsoft.com/office/drawing/2014/main" id="{76AF8983-C13A-4654-89C0-3F45956E1532}"/>
              </a:ext>
            </a:extLst>
          </p:cNvPr>
          <p:cNvSpPr>
            <a:spLocks noGrp="1"/>
          </p:cNvSpPr>
          <p:nvPr>
            <p:ph type="ftr" sz="quarter" idx="11"/>
          </p:nvPr>
        </p:nvSpPr>
        <p:spPr>
          <a:xfrm>
            <a:off x="0" y="-171354"/>
            <a:ext cx="4114800" cy="107722"/>
          </a:xfrm>
        </p:spPr>
        <p:txBody>
          <a:bodyPr>
            <a:noAutofit/>
          </a:bodyPr>
          <a:lstStyle>
            <a:lvl1pPr>
              <a:defRPr sz="100"/>
            </a:lvl1pPr>
          </a:lstStyle>
          <a:p>
            <a:endParaRPr lang="nb-NO"/>
          </a:p>
        </p:txBody>
      </p:sp>
      <p:sp>
        <p:nvSpPr>
          <p:cNvPr id="6" name="Plassholder for lysbildenummer 5">
            <a:extLst>
              <a:ext uri="{FF2B5EF4-FFF2-40B4-BE49-F238E27FC236}">
                <a16:creationId xmlns:a16="http://schemas.microsoft.com/office/drawing/2014/main" id="{0F504A1F-B015-49B3-ABDE-A51F66A0C375}"/>
              </a:ext>
            </a:extLst>
          </p:cNvPr>
          <p:cNvSpPr>
            <a:spLocks noGrp="1"/>
          </p:cNvSpPr>
          <p:nvPr>
            <p:ph type="sldNum" sz="quarter" idx="12"/>
          </p:nvPr>
        </p:nvSpPr>
        <p:spPr>
          <a:xfrm>
            <a:off x="4572000" y="-171354"/>
            <a:ext cx="2743200" cy="107722"/>
          </a:xfrm>
        </p:spPr>
        <p:txBody>
          <a:bodyPr>
            <a:noAutofit/>
          </a:bodyPr>
          <a:lstStyle>
            <a:lvl1pPr>
              <a:defRPr sz="100"/>
            </a:lvl1pPr>
          </a:lstStyle>
          <a:p>
            <a:fld id="{4C0E7D1F-4124-4F42-9D8C-CAC7BDB8338B}" type="slidenum">
              <a:rPr lang="nb-NO" smtClean="0"/>
              <a:pPr/>
              <a:t>‹#›</a:t>
            </a:fld>
            <a:endParaRPr lang="nb-NO"/>
          </a:p>
        </p:txBody>
      </p:sp>
      <p:pic>
        <p:nvPicPr>
          <p:cNvPr id="7" name="Grafikk 6">
            <a:extLst>
              <a:ext uri="{FF2B5EF4-FFF2-40B4-BE49-F238E27FC236}">
                <a16:creationId xmlns:a16="http://schemas.microsoft.com/office/drawing/2014/main" id="{76873A9A-5F1F-4A12-A148-ACB30FA9C45D}"/>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47271" y="1026549"/>
            <a:ext cx="1770042" cy="506416"/>
          </a:xfrm>
          <a:prstGeom prst="rect">
            <a:avLst/>
          </a:prstGeom>
        </p:spPr>
      </p:pic>
    </p:spTree>
    <p:extLst>
      <p:ext uri="{BB962C8B-B14F-4D97-AF65-F5344CB8AC3E}">
        <p14:creationId xmlns:p14="http://schemas.microsoft.com/office/powerpoint/2010/main" val="14305192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p:txBody>
          <a:bodyPr>
            <a:noAutofit/>
          </a:bodyPr>
          <a:lstStyle/>
          <a:p>
            <a:r>
              <a:rPr lang="nb-NO"/>
              <a:t>Click to add title</a:t>
            </a:r>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6508443" y="2283634"/>
            <a:ext cx="4746811" cy="3530710"/>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D836C903-F190-4F14-B1C8-0E847B69BC3F}" type="slidenum">
              <a:rPr lang="nb-NO" smtClean="0"/>
              <a:pPr/>
              <a:t>‹#›</a:t>
            </a:fld>
            <a:endParaRPr lang="nb-NO"/>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972001" y="2283634"/>
            <a:ext cx="4746811" cy="3530710"/>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800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p:txBody>
          <a:bodyPr>
            <a:noAutofit/>
          </a:bodyPr>
          <a:lstStyle/>
          <a:p>
            <a:r>
              <a:rPr lang="nb-NO"/>
              <a:t>Click to add title</a:t>
            </a:r>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8234148" y="2340000"/>
            <a:ext cx="3021105" cy="3326552"/>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801835D9-80B7-494D-81B7-E412DA78544F}" type="slidenum">
              <a:rPr lang="nb-NO" smtClean="0"/>
              <a:pPr/>
              <a:t>‹#›</a:t>
            </a:fld>
            <a:endParaRPr lang="nb-NO"/>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4595341"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
        <p:nvSpPr>
          <p:cNvPr id="11" name="Plassholder for innhold 2">
            <a:extLst>
              <a:ext uri="{FF2B5EF4-FFF2-40B4-BE49-F238E27FC236}">
                <a16:creationId xmlns:a16="http://schemas.microsoft.com/office/drawing/2014/main" id="{B0380B2E-9BAD-49A7-92CE-FD2EC467266A}"/>
              </a:ext>
            </a:extLst>
          </p:cNvPr>
          <p:cNvSpPr>
            <a:spLocks noGrp="1"/>
          </p:cNvSpPr>
          <p:nvPr>
            <p:ph idx="13" hasCustomPrompt="1"/>
          </p:nvPr>
        </p:nvSpPr>
        <p:spPr>
          <a:xfrm>
            <a:off x="972000"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099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5589182" y="1367612"/>
            <a:ext cx="6602818" cy="4122775"/>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367612"/>
            <a:ext cx="4323055" cy="1769715"/>
          </a:xfrm>
        </p:spPr>
        <p:txBody>
          <a:bodyPr>
            <a:noAutofit/>
          </a:bodyPr>
          <a:lstStyle/>
          <a:p>
            <a:r>
              <a:rPr lang="nb-NO"/>
              <a:t>Click to add title</a:t>
            </a:r>
            <a:endParaRPr lang="nb-NO" dirty="0"/>
          </a:p>
        </p:txBody>
      </p:sp>
      <p:sp>
        <p:nvSpPr>
          <p:cNvPr id="3" name="Plassholder for innhold 2">
            <a:extLst>
              <a:ext uri="{FF2B5EF4-FFF2-40B4-BE49-F238E27FC236}">
                <a16:creationId xmlns:a16="http://schemas.microsoft.com/office/drawing/2014/main" id="{CCEEE611-70FB-43E6-ABA0-8F1B00A43101}"/>
              </a:ext>
            </a:extLst>
          </p:cNvPr>
          <p:cNvSpPr>
            <a:spLocks noGrp="1"/>
          </p:cNvSpPr>
          <p:nvPr>
            <p:ph idx="1" hasCustomPrompt="1"/>
          </p:nvPr>
        </p:nvSpPr>
        <p:spPr>
          <a:xfrm>
            <a:off x="720000" y="3305255"/>
            <a:ext cx="4323055" cy="2185132"/>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92A2979B-7D25-4089-B7A8-58FB683D3D39}" type="slidenum">
              <a:rPr lang="nb-NO" smtClean="0"/>
              <a:pPr/>
              <a:t>‹#›</a:t>
            </a:fld>
            <a:endParaRPr lang="nb-NO"/>
          </a:p>
        </p:txBody>
      </p:sp>
      <p:sp>
        <p:nvSpPr>
          <p:cNvPr id="14" name="Plassholder for tekst 12">
            <a:extLst>
              <a:ext uri="{FF2B5EF4-FFF2-40B4-BE49-F238E27FC236}">
                <a16:creationId xmlns:a16="http://schemas.microsoft.com/office/drawing/2014/main" id="{6F3642DC-C658-4417-93E1-90537BB3972A}"/>
              </a:ext>
            </a:extLst>
          </p:cNvPr>
          <p:cNvSpPr>
            <a:spLocks noGrp="1"/>
          </p:cNvSpPr>
          <p:nvPr>
            <p:ph type="body" sz="quarter" idx="15" hasCustomPrompt="1"/>
          </p:nvPr>
        </p:nvSpPr>
        <p:spPr>
          <a:xfrm>
            <a:off x="7767654" y="5007401"/>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9" name="TekstSylinder 8">
            <a:extLst>
              <a:ext uri="{FF2B5EF4-FFF2-40B4-BE49-F238E27FC236}">
                <a16:creationId xmlns:a16="http://schemas.microsoft.com/office/drawing/2014/main" id="{880B6C74-12FC-4719-A589-97775005A15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310250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 tekst og bilde">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096000" y="-1"/>
            <a:ext cx="6096000"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106090"/>
            <a:ext cx="4683273" cy="1769715"/>
          </a:xfrm>
        </p:spPr>
        <p:txBody>
          <a:bodyPr>
            <a:noAutofit/>
          </a:bodyPr>
          <a:lstStyle/>
          <a:p>
            <a:r>
              <a:rPr lang="nb-NO"/>
              <a:t>Click to add 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CD664B-5F8B-4FC4-82BA-0940D0BD8AF4}"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3043732"/>
            <a:ext cx="4683274" cy="2947994"/>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9" name="Plassholder for tekst 7">
            <a:extLst>
              <a:ext uri="{FF2B5EF4-FFF2-40B4-BE49-F238E27FC236}">
                <a16:creationId xmlns:a16="http://schemas.microsoft.com/office/drawing/2014/main" id="{CF8F4CB0-3C07-42C1-9A36-C8701775B2BB}"/>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1" name="TekstSylinder 10">
            <a:extLst>
              <a:ext uri="{FF2B5EF4-FFF2-40B4-BE49-F238E27FC236}">
                <a16:creationId xmlns:a16="http://schemas.microsoft.com/office/drawing/2014/main" id="{2F0192F5-3036-4A20-B936-5510A94A8D3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62288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40000" fill="hold"/>
                                        <p:tgtEl>
                                          <p:spTgt spid="1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tmplLst>
          <p:tmpl>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tel, tekst og bilde">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7180729" y="-1"/>
            <a:ext cx="5011271"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19999" y="1046204"/>
            <a:ext cx="5399542" cy="1215717"/>
          </a:xfrm>
        </p:spPr>
        <p:txBody>
          <a:bodyPr>
            <a:noAutofit/>
          </a:bodyPr>
          <a:lstStyle/>
          <a:p>
            <a:r>
              <a:rPr lang="nb-NO"/>
              <a:t>Click to add 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B97BA5-EE78-4E5B-BD0A-7BBFDE8E9AB0}"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2494411"/>
            <a:ext cx="5376000" cy="3653726"/>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1" name="Plassholder for tekst 7">
            <a:extLst>
              <a:ext uri="{FF2B5EF4-FFF2-40B4-BE49-F238E27FC236}">
                <a16:creationId xmlns:a16="http://schemas.microsoft.com/office/drawing/2014/main" id="{FC490B7D-2A94-4D7E-80D1-D399204B755E}"/>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3" name="TekstSylinder 12">
            <a:extLst>
              <a:ext uri="{FF2B5EF4-FFF2-40B4-BE49-F238E27FC236}">
                <a16:creationId xmlns:a16="http://schemas.microsoft.com/office/drawing/2014/main" id="{E95AF815-B968-4424-ADC5-2C394C9E316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332089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11">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8" presetClass="emph" presetSubtype="0" repeatCount="indefinite" fill="hold" nodeType="afterEffect">
                  <p:stCondLst>
                    <p:cond delay="0"/>
                  </p:stCondLst>
                  <p:childTnLst>
                    <p:animRot by="21600000">
                      <p:cBhvr>
                        <p:cTn dur="40000" fill="hold"/>
                        <p:tgtEl>
                          <p:spTgt spid="11"/>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1"/>
                        </p:tgtEl>
                        <p:attrNameLst>
                          <p:attrName>r</p:attrName>
                        </p:attrNameLst>
                      </p:cBhvr>
                    </p:animRo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Utfallende bilde (lys logo)">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0" y="0"/>
            <a:ext cx="12192000" cy="6858000"/>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7D27DCCD-D454-46FB-B598-F50719059AD0}" type="slidenum">
              <a:rPr lang="nb-NO" smtClean="0"/>
              <a:pPr/>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9" name="Plassholder for tekst 7">
            <a:extLst>
              <a:ext uri="{FF2B5EF4-FFF2-40B4-BE49-F238E27FC236}">
                <a16:creationId xmlns:a16="http://schemas.microsoft.com/office/drawing/2014/main" id="{F0D14058-5126-43FF-A4AA-9E8CA8C23A21}"/>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0" name="TekstSylinder 9">
            <a:extLst>
              <a:ext uri="{FF2B5EF4-FFF2-40B4-BE49-F238E27FC236}">
                <a16:creationId xmlns:a16="http://schemas.microsoft.com/office/drawing/2014/main" id="{F6179853-E831-48EB-ADCD-FE31DF5C9205}"/>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355533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tmplLst>
          <p:tmpl>
            <p:tnLst>
              <p:par>
                <p:cTn presetID="8" presetClass="emph" presetSubtype="0" repeatCount="indefinite" fill="hold" nodeType="afterEffect">
                  <p:stCondLst>
                    <p:cond delay="0"/>
                  </p:stCondLst>
                  <p:childTnLst>
                    <p:animRot by="21600000">
                      <p:cBhvr>
                        <p:cTn dur="40000" fill="hold"/>
                        <p:tgtEl>
                          <p:spTgt spid="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9"/>
                        </p:tgtEl>
                        <p:attrNameLst>
                          <p:attrName>r</p:attrName>
                        </p:attrNameLst>
                      </p:cBhvr>
                    </p:animRo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Utfallende bilde (mørk logo)">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0" y="0"/>
            <a:ext cx="12192000" cy="6858000"/>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E89AF011-E6D9-4181-9551-3F537F04734F}" type="slidenum">
              <a:rPr lang="nb-NO" smtClean="0"/>
              <a:pPr/>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9" name="Plassholder for tekst 7">
            <a:extLst>
              <a:ext uri="{FF2B5EF4-FFF2-40B4-BE49-F238E27FC236}">
                <a16:creationId xmlns:a16="http://schemas.microsoft.com/office/drawing/2014/main" id="{CF8F4CB0-3C07-42C1-9A36-C8701775B2BB}"/>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9" name="TekstSylinder 8">
            <a:extLst>
              <a:ext uri="{FF2B5EF4-FFF2-40B4-BE49-F238E27FC236}">
                <a16:creationId xmlns:a16="http://schemas.microsoft.com/office/drawing/2014/main" id="{5E38AEF0-A979-4DC7-A7C1-44ABA402121F}"/>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324963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1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tmplLst>
          <p:tmpl>
            <p:tnLst>
              <p:par>
                <p:cTn presetID="8" presetClass="emph" presetSubtype="0" repeatCount="indefinite" fill="hold" nodeType="afterEffect">
                  <p:stCondLst>
                    <p:cond delay="0"/>
                  </p:stCondLst>
                  <p:childTnLst>
                    <p:animRot by="21600000">
                      <p:cBhvr>
                        <p:cTn dur="40000" fill="hold"/>
                        <p:tgtEl>
                          <p:spTgt spid="1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itat med bilde">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0" y="0"/>
            <a:ext cx="12192000" cy="6858000"/>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F4FB87A0-586F-4D15-A031-389C52E08DFC}" type="slidenum">
              <a:rPr lang="nb-NO" smtClean="0"/>
              <a:pPr/>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1" name="Plassholder for tekst 1">
            <a:extLst>
              <a:ext uri="{FF2B5EF4-FFF2-40B4-BE49-F238E27FC236}">
                <a16:creationId xmlns:a16="http://schemas.microsoft.com/office/drawing/2014/main" id="{D8DC3590-D432-4C4B-A3EF-375B072533E1}"/>
              </a:ext>
            </a:extLst>
          </p:cNvPr>
          <p:cNvSpPr>
            <a:spLocks noGrp="1"/>
          </p:cNvSpPr>
          <p:nvPr>
            <p:ph type="body" sz="quarter" idx="17" hasCustomPrompt="1"/>
          </p:nvPr>
        </p:nvSpPr>
        <p:spPr>
          <a:xfrm>
            <a:off x="698972" y="794249"/>
            <a:ext cx="4382656" cy="5265909"/>
          </a:xfrm>
          <a:prstGeom prst="rect">
            <a:avLst/>
          </a:prstGeom>
          <a:solidFill>
            <a:schemeClr val="lt1"/>
          </a:solidFill>
        </p:spPr>
        <p:txBody>
          <a:bodyPr lIns="558000" tIns="594000" rIns="558000" bIns="594000" anchor="b">
            <a:noAutofit/>
          </a:bodyPr>
          <a:lstStyle>
            <a:lvl1pPr marL="0" indent="0">
              <a:lnSpc>
                <a:spcPct val="90000"/>
              </a:lnSpc>
              <a:spcBef>
                <a:spcPts val="0"/>
              </a:spcBef>
              <a:buNone/>
              <a:defRPr sz="3200">
                <a:solidFill>
                  <a:srgbClr val="030354"/>
                </a:solidFill>
              </a:defRPr>
            </a:lvl1pPr>
            <a:lvl2pPr marL="457200" indent="0">
              <a:buNone/>
              <a:defRPr sz="3200">
                <a:solidFill>
                  <a:srgbClr val="030354"/>
                </a:solidFill>
              </a:defRPr>
            </a:lvl2pPr>
            <a:lvl3pPr marL="914400" indent="0">
              <a:buNone/>
              <a:defRPr sz="3200">
                <a:solidFill>
                  <a:srgbClr val="030354"/>
                </a:solidFill>
              </a:defRPr>
            </a:lvl3pPr>
            <a:lvl4pPr marL="1371600" indent="0">
              <a:buNone/>
              <a:defRPr sz="3200">
                <a:solidFill>
                  <a:srgbClr val="030354"/>
                </a:solidFill>
              </a:defRPr>
            </a:lvl4pPr>
            <a:lvl5pPr marL="1828800" indent="0">
              <a:buNone/>
              <a:defRPr sz="3200">
                <a:solidFill>
                  <a:srgbClr val="030354"/>
                </a:solidFill>
              </a:defRPr>
            </a:lvl5pPr>
          </a:lstStyle>
          <a:p>
            <a:pPr>
              <a:lnSpc>
                <a:spcPct val="90000"/>
              </a:lnSpc>
              <a:defRPr b="0" i="0"/>
            </a:pPr>
            <a:r>
              <a:rPr lang="2057" sz="3200" dirty="0">
                <a:solidFill>
                  <a:srgbClr val="030354"/>
                </a:solidFill>
                <a:latin typeface="Arial" panose="020B0604020202020204" pitchFamily="34" charset="0"/>
              </a:rPr>
              <a:t>Space for a sentence or a quotation that is to be emphasised</a:t>
            </a:r>
          </a:p>
        </p:txBody>
      </p:sp>
      <p:sp>
        <p:nvSpPr>
          <p:cNvPr id="9" name="Plassholder for tekst 7">
            <a:extLst>
              <a:ext uri="{FF2B5EF4-FFF2-40B4-BE49-F238E27FC236}">
                <a16:creationId xmlns:a16="http://schemas.microsoft.com/office/drawing/2014/main" id="{D23CF86B-8A1E-4F52-A5C4-C907C88A9C92}"/>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3" name="TekstSylinder 12">
            <a:extLst>
              <a:ext uri="{FF2B5EF4-FFF2-40B4-BE49-F238E27FC236}">
                <a16:creationId xmlns:a16="http://schemas.microsoft.com/office/drawing/2014/main" id="{112BA451-3231-4B78-98F5-F09DE757C094}"/>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271587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tmplLst>
          <p:tmpl>
            <p:tnLst>
              <p:par>
                <p:cTn presetID="8" presetClass="emph" presetSubtype="0" repeatCount="indefinite" fill="hold" nodeType="afterEffect">
                  <p:stCondLst>
                    <p:cond delay="0"/>
                  </p:stCondLst>
                  <p:childTnLst>
                    <p:animRot by="21600000">
                      <p:cBhvr>
                        <p:cTn dur="40000" fill="hold"/>
                        <p:tgtEl>
                          <p:spTgt spid="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9"/>
                        </p:tgtEl>
                        <p:attrNameLst>
                          <p:attrName>r</p:attrName>
                        </p:attrNameLst>
                      </p:cBhvr>
                    </p:animRo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
    <p:bg>
      <p:bgPr>
        <a:solidFill>
          <a:schemeClr val="bg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2592526" y="4701563"/>
            <a:ext cx="7006949" cy="369332"/>
          </a:xfrm>
          <a:prstGeom prst="rect">
            <a:avLst/>
          </a:prstGeom>
        </p:spPr>
        <p:txBody>
          <a:bodyPr>
            <a:noAutofit/>
          </a:bodyPr>
          <a:lstStyle>
            <a:lvl1pPr marL="0" indent="0" algn="ctr">
              <a:lnSpc>
                <a:spcPct val="100000"/>
              </a:lnSpc>
              <a:spcBef>
                <a:spcPts val="0"/>
              </a:spcBef>
              <a:buNone/>
              <a:defRPr sz="1800">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ctr">
              <a:defRPr b="0" i="0"/>
            </a:pPr>
            <a:r>
              <a:rPr lang="2057" dirty="0">
                <a:solidFill>
                  <a:schemeClr val="bg1"/>
                </a:solidFill>
                <a:latin typeface="Arial" panose="020B0604020202020204" pitchFamily="34" charset="0"/>
                <a:ea typeface="+mn-lt"/>
                <a:cs typeface="Arial" panose="020B0604020202020204" pitchFamily="34" charset="0"/>
              </a:rPr>
              <a:t>Name Surname</a:t>
            </a:r>
            <a:r>
              <a:rPr lang="2057">
                <a:solidFill>
                  <a:schemeClr val="bg1"/>
                </a:solidFill>
                <a:latin typeface="Arial" panose="020B0604020202020204" pitchFamily="34" charset="0"/>
                <a:ea typeface="+mn-lt"/>
                <a:cs typeface="Arial" panose="020B0604020202020204" pitchFamily="34" charset="0"/>
              </a:rPr>
              <a:t>, </a:t>
            </a:r>
            <a:r>
              <a:rPr lang="nb-NO" dirty="0" err="1">
                <a:solidFill>
                  <a:schemeClr val="bg1"/>
                </a:solidFill>
                <a:latin typeface="Arial" panose="020B0604020202020204" pitchFamily="34" charset="0"/>
                <a:ea typeface="+mn-lt"/>
                <a:cs typeface="Arial" panose="020B0604020202020204" pitchFamily="34" charset="0"/>
              </a:rPr>
              <a:t>tittle</a:t>
            </a:r>
            <a:endParaRPr lang="2057" dirty="0">
              <a:solidFill>
                <a:schemeClr val="bg1"/>
              </a:solidFill>
              <a:latin typeface="Arial" panose="020B0604020202020204" pitchFamily="34" charset="0"/>
              <a:ea typeface="+mn-lt"/>
              <a:cs typeface="Arial" panose="020B0604020202020204" pitchFamily="34" charset="0"/>
            </a:endParaRPr>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C3D49984-FC74-4AE6-A40E-E349A2D8E041}" type="slidenum">
              <a:rPr lang="nb-NO" smtClean="0"/>
              <a:pPr/>
              <a:t>‹#›</a:t>
            </a:fld>
            <a:endParaRPr lang="nb-NO"/>
          </a:p>
        </p:txBody>
      </p:sp>
      <p:sp>
        <p:nvSpPr>
          <p:cNvPr id="13" name="Tittel 1">
            <a:extLst>
              <a:ext uri="{FF2B5EF4-FFF2-40B4-BE49-F238E27FC236}">
                <a16:creationId xmlns:a16="http://schemas.microsoft.com/office/drawing/2014/main" id="{7E738FDB-A96C-4BE4-A1EC-1F127422A34D}"/>
              </a:ext>
            </a:extLst>
          </p:cNvPr>
          <p:cNvSpPr>
            <a:spLocks noGrp="1"/>
          </p:cNvSpPr>
          <p:nvPr>
            <p:ph type="title" hasCustomPrompt="1"/>
          </p:nvPr>
        </p:nvSpPr>
        <p:spPr>
          <a:xfrm>
            <a:off x="1631577" y="1281594"/>
            <a:ext cx="8928847" cy="3083921"/>
          </a:xfrm>
        </p:spPr>
        <p:txBody>
          <a:bodyPr anchor="ctr">
            <a:noAutofit/>
          </a:bodyPr>
          <a:lstStyle>
            <a:lvl1pPr algn="ctr">
              <a:defRPr sz="3600">
                <a:solidFill>
                  <a:schemeClr val="dk2"/>
                </a:solidFill>
              </a:defRPr>
            </a:lvl1pPr>
          </a:lstStyle>
          <a:p>
            <a:pPr algn="ctr">
              <a:defRPr b="0" i="0"/>
            </a:pPr>
            <a:r>
              <a:rPr lang="2057" sz="3600" dirty="0">
                <a:solidFill>
                  <a:srgbClr val="0E1940"/>
                </a:solidFill>
                <a:latin typeface="Arial" panose="020B0604020202020204" pitchFamily="34" charset="0"/>
                <a:ea typeface="+mn-ea"/>
              </a:rPr>
              <a:t>“Space for a sentence that will be emphasised, or a quotation that may extend over several lines, so we have the text in a smaller font size and in inverted commas to prevent confusion with a heading”</a:t>
            </a:r>
          </a:p>
        </p:txBody>
      </p:sp>
      <p:pic>
        <p:nvPicPr>
          <p:cNvPr id="8" name="Grafikk 7">
            <a:extLst>
              <a:ext uri="{FF2B5EF4-FFF2-40B4-BE49-F238E27FC236}">
                <a16:creationId xmlns:a16="http://schemas.microsoft.com/office/drawing/2014/main" id="{5599FC41-3C3F-4C1C-8C26-F83DAC0AF8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99277" y="5673126"/>
            <a:ext cx="2393445" cy="2369747"/>
          </a:xfrm>
          <a:prstGeom prst="rect">
            <a:avLst/>
          </a:prstGeom>
        </p:spPr>
      </p:pic>
    </p:spTree>
    <p:extLst>
      <p:ext uri="{BB962C8B-B14F-4D97-AF65-F5344CB8AC3E}">
        <p14:creationId xmlns:p14="http://schemas.microsoft.com/office/powerpoint/2010/main" val="191833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Deloverskrift #2">
    <p:bg>
      <p:bgPr>
        <a:solidFill>
          <a:schemeClr val="dk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7D8C69C1-D488-4D52-9FF2-EED0E763C54C}" type="slidenum">
              <a:rPr lang="nb-NO" smtClean="0"/>
              <a:pPr/>
              <a:t>‹#›</a:t>
            </a:fld>
            <a:endParaRPr lang="nb-NO"/>
          </a:p>
        </p:txBody>
      </p:sp>
      <p:sp>
        <p:nvSpPr>
          <p:cNvPr id="11" name="Plassholder for tekst 2">
            <a:extLst>
              <a:ext uri="{FF2B5EF4-FFF2-40B4-BE49-F238E27FC236}">
                <a16:creationId xmlns:a16="http://schemas.microsoft.com/office/drawing/2014/main" id="{78BB42C3-D13D-47BA-B620-5FFF70504A8E}"/>
              </a:ext>
            </a:extLst>
          </p:cNvPr>
          <p:cNvSpPr>
            <a:spLocks noGrp="1"/>
          </p:cNvSpPr>
          <p:nvPr>
            <p:ph type="body" idx="1" hasCustomPrompt="1"/>
          </p:nvPr>
        </p:nvSpPr>
        <p:spPr>
          <a:xfrm>
            <a:off x="2592526" y="4701563"/>
            <a:ext cx="7006949" cy="369332"/>
          </a:xfrm>
          <a:prstGeom prst="rect">
            <a:avLst/>
          </a:prstGeom>
        </p:spPr>
        <p:txBody>
          <a:bodyPr>
            <a:noAutofit/>
          </a:bodyPr>
          <a:lstStyle>
            <a:lvl1pPr marL="0" indent="0" algn="ctr">
              <a:lnSpc>
                <a:spcPct val="100000"/>
              </a:lnSpc>
              <a:spcBef>
                <a:spcPts val="0"/>
              </a:spcBef>
              <a:buNone/>
              <a:defRPr sz="1800">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ctr">
              <a:defRPr b="0" i="0"/>
            </a:pPr>
            <a:r>
              <a:rPr lang="2057" dirty="0">
                <a:solidFill>
                  <a:schemeClr val="bg1"/>
                </a:solidFill>
                <a:latin typeface="Arial" panose="020B0604020202020204" pitchFamily="34" charset="0"/>
                <a:ea typeface="+mn-lt"/>
                <a:cs typeface="Arial" panose="020B0604020202020204" pitchFamily="34" charset="0"/>
              </a:rPr>
              <a:t>Name Surname, </a:t>
            </a:r>
            <a:r>
              <a:rPr lang="2057">
                <a:solidFill>
                  <a:schemeClr val="bg1"/>
                </a:solidFill>
                <a:latin typeface="Arial" panose="020B0604020202020204" pitchFamily="34" charset="0"/>
                <a:ea typeface="+mn-lt"/>
                <a:cs typeface="Arial" panose="020B0604020202020204" pitchFamily="34" charset="0"/>
              </a:rPr>
              <a:t>senior </a:t>
            </a:r>
            <a:r>
              <a:rPr lang="nb-NO" dirty="0" err="1">
                <a:solidFill>
                  <a:schemeClr val="bg1"/>
                </a:solidFill>
                <a:latin typeface="Arial" panose="020B0604020202020204" pitchFamily="34" charset="0"/>
                <a:ea typeface="+mn-lt"/>
                <a:cs typeface="Arial" panose="020B0604020202020204" pitchFamily="34" charset="0"/>
              </a:rPr>
              <a:t>tittle</a:t>
            </a:r>
            <a:endParaRPr lang="2057" dirty="0">
              <a:solidFill>
                <a:schemeClr val="bg1"/>
              </a:solidFill>
              <a:latin typeface="Arial" panose="020B0604020202020204" pitchFamily="34" charset="0"/>
              <a:ea typeface="+mn-lt"/>
              <a:cs typeface="Arial" panose="020B0604020202020204" pitchFamily="34" charset="0"/>
            </a:endParaRPr>
          </a:p>
        </p:txBody>
      </p:sp>
      <p:sp>
        <p:nvSpPr>
          <p:cNvPr id="12" name="Tittel 1">
            <a:extLst>
              <a:ext uri="{FF2B5EF4-FFF2-40B4-BE49-F238E27FC236}">
                <a16:creationId xmlns:a16="http://schemas.microsoft.com/office/drawing/2014/main" id="{11AE02D9-5BB9-4F56-B684-941D692D5087}"/>
              </a:ext>
            </a:extLst>
          </p:cNvPr>
          <p:cNvSpPr>
            <a:spLocks noGrp="1"/>
          </p:cNvSpPr>
          <p:nvPr>
            <p:ph type="title" hasCustomPrompt="1"/>
          </p:nvPr>
        </p:nvSpPr>
        <p:spPr>
          <a:xfrm>
            <a:off x="1631577" y="1281594"/>
            <a:ext cx="8928847" cy="3083921"/>
          </a:xfrm>
        </p:spPr>
        <p:txBody>
          <a:bodyPr anchor="ctr">
            <a:noAutofit/>
          </a:bodyPr>
          <a:lstStyle>
            <a:lvl1pPr algn="ctr">
              <a:defRPr sz="3600">
                <a:solidFill>
                  <a:schemeClr val="accent5"/>
                </a:solidFill>
              </a:defRPr>
            </a:lvl1pPr>
          </a:lstStyle>
          <a:p>
            <a:pPr algn="ctr"/>
            <a:r>
              <a:rPr lang="en-US" sz="3600" dirty="0">
                <a:solidFill>
                  <a:srgbClr val="80B7BA"/>
                </a:solidFill>
                <a:latin typeface="Arial" panose="020B0604020202020204" pitchFamily="34" charset="0"/>
                <a:ea typeface="+mn-ea"/>
              </a:rPr>
              <a:t>“Space for a sentence that will be </a:t>
            </a:r>
            <a:r>
              <a:rPr lang="en-US" sz="3600" dirty="0" err="1">
                <a:solidFill>
                  <a:srgbClr val="80B7BA"/>
                </a:solidFill>
                <a:latin typeface="Arial" panose="020B0604020202020204" pitchFamily="34" charset="0"/>
                <a:ea typeface="+mn-ea"/>
              </a:rPr>
              <a:t>emphasised</a:t>
            </a:r>
            <a:r>
              <a:rPr lang="en-US" sz="3600" dirty="0">
                <a:solidFill>
                  <a:srgbClr val="80B7BA"/>
                </a:solidFill>
                <a:latin typeface="Arial" panose="020B0604020202020204" pitchFamily="34" charset="0"/>
                <a:ea typeface="+mn-ea"/>
              </a:rPr>
              <a:t>, or a quotation that may extend over several lines, so we have the text in a smaller font size and in inverted commas to prevent confusion with a heading”</a:t>
            </a:r>
            <a:endParaRPr lang="nb-NO" sz="3600" dirty="0">
              <a:solidFill>
                <a:srgbClr val="80B7BA"/>
              </a:solidFill>
              <a:latin typeface="Arial" panose="020B0604020202020204" pitchFamily="34" charset="0"/>
              <a:ea typeface="+mn-ea"/>
            </a:endParaRPr>
          </a:p>
        </p:txBody>
      </p:sp>
      <p:pic>
        <p:nvPicPr>
          <p:cNvPr id="8" name="Grafikk 7">
            <a:extLst>
              <a:ext uri="{FF2B5EF4-FFF2-40B4-BE49-F238E27FC236}">
                <a16:creationId xmlns:a16="http://schemas.microsoft.com/office/drawing/2014/main" id="{0C669F52-F4D6-4F74-A8BF-E8901E3D1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99277" y="5673126"/>
            <a:ext cx="2393445" cy="2369747"/>
          </a:xfrm>
          <a:prstGeom prst="rect">
            <a:avLst/>
          </a:prstGeom>
        </p:spPr>
      </p:pic>
    </p:spTree>
    <p:extLst>
      <p:ext uri="{BB962C8B-B14F-4D97-AF65-F5344CB8AC3E}">
        <p14:creationId xmlns:p14="http://schemas.microsoft.com/office/powerpoint/2010/main" val="112368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2">
    <p:bg>
      <p:bgPr>
        <a:solidFill>
          <a:schemeClr val="accent1"/>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87379ED2-44D6-4B3D-8468-39EA9D3C9F54}"/>
              </a:ext>
            </a:extLst>
          </p:cNvPr>
          <p:cNvPicPr>
            <a:picLocks noChangeAspect="1"/>
          </p:cNvPicPr>
          <p:nvPr userDrawn="1"/>
        </p:nvPicPr>
        <p:blipFill rotWithShape="1">
          <a:blip r:embed="rId2"/>
          <a:srcRect/>
          <a:stretch/>
        </p:blipFill>
        <p:spPr>
          <a:xfrm>
            <a:off x="0" y="0"/>
            <a:ext cx="12193611" cy="6858000"/>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1611" y="0"/>
            <a:ext cx="1219361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a:t>Click to add 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add 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22.02.2023</a:t>
            </a:fld>
            <a:endParaRPr lang="nb-NO"/>
          </a:p>
        </p:txBody>
      </p:sp>
      <p:sp>
        <p:nvSpPr>
          <p:cNvPr id="5" name="Plassholder for bunntekst 4">
            <a:extLst>
              <a:ext uri="{FF2B5EF4-FFF2-40B4-BE49-F238E27FC236}">
                <a16:creationId xmlns:a16="http://schemas.microsoft.com/office/drawing/2014/main" id="{76AF8983-C13A-4654-89C0-3F45956E1532}"/>
              </a:ext>
            </a:extLst>
          </p:cNvPr>
          <p:cNvSpPr>
            <a:spLocks noGrp="1"/>
          </p:cNvSpPr>
          <p:nvPr>
            <p:ph type="ftr" sz="quarter" idx="11"/>
          </p:nvPr>
        </p:nvSpPr>
        <p:spPr>
          <a:xfrm>
            <a:off x="0" y="-171354"/>
            <a:ext cx="4114800" cy="107722"/>
          </a:xfrm>
        </p:spPr>
        <p:txBody>
          <a:bodyPr>
            <a:noAutofit/>
          </a:bodyPr>
          <a:lstStyle>
            <a:lvl1pPr>
              <a:defRPr sz="100"/>
            </a:lvl1pPr>
          </a:lstStyle>
          <a:p>
            <a:endParaRPr lang="nb-NO"/>
          </a:p>
        </p:txBody>
      </p:sp>
      <p:sp>
        <p:nvSpPr>
          <p:cNvPr id="6" name="Plassholder for lysbildenummer 5">
            <a:extLst>
              <a:ext uri="{FF2B5EF4-FFF2-40B4-BE49-F238E27FC236}">
                <a16:creationId xmlns:a16="http://schemas.microsoft.com/office/drawing/2014/main" id="{0F504A1F-B015-49B3-ABDE-A51F66A0C375}"/>
              </a:ext>
            </a:extLst>
          </p:cNvPr>
          <p:cNvSpPr>
            <a:spLocks noGrp="1"/>
          </p:cNvSpPr>
          <p:nvPr>
            <p:ph type="sldNum" sz="quarter" idx="12"/>
          </p:nvPr>
        </p:nvSpPr>
        <p:spPr>
          <a:xfrm>
            <a:off x="4572000" y="-171354"/>
            <a:ext cx="2743200" cy="107722"/>
          </a:xfrm>
        </p:spPr>
        <p:txBody>
          <a:bodyPr>
            <a:noAutofit/>
          </a:bodyPr>
          <a:lstStyle>
            <a:lvl1pPr>
              <a:defRPr sz="100"/>
            </a:lvl1pPr>
          </a:lstStyle>
          <a:p>
            <a:fld id="{8C9B6852-A262-4B14-BD53-4588C38A8C3C}" type="slidenum">
              <a:rPr lang="nb-NO" smtClean="0"/>
              <a:pPr/>
              <a:t>‹#›</a:t>
            </a:fld>
            <a:endParaRPr lang="nb-NO"/>
          </a:p>
        </p:txBody>
      </p:sp>
      <p:pic>
        <p:nvPicPr>
          <p:cNvPr id="7" name="Grafikk 6">
            <a:extLst>
              <a:ext uri="{FF2B5EF4-FFF2-40B4-BE49-F238E27FC236}">
                <a16:creationId xmlns:a16="http://schemas.microsoft.com/office/drawing/2014/main" id="{76873A9A-5F1F-4A12-A148-ACB30FA9C45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7271" y="1026549"/>
            <a:ext cx="1770042" cy="506416"/>
          </a:xfrm>
          <a:prstGeom prst="rect">
            <a:avLst/>
          </a:prstGeom>
        </p:spPr>
      </p:pic>
    </p:spTree>
    <p:extLst>
      <p:ext uri="{BB962C8B-B14F-4D97-AF65-F5344CB8AC3E}">
        <p14:creationId xmlns:p14="http://schemas.microsoft.com/office/powerpoint/2010/main" val="3706029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osjektforside #1">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1" y="2446125"/>
            <a:ext cx="5683166" cy="3730838"/>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42476234-119C-49AE-90D7-D8497C8791AD}" type="slidenum">
              <a:rPr lang="nb-NO" smtClean="0"/>
              <a:pPr/>
              <a:t>‹#›</a:t>
            </a:fld>
            <a:endParaRPr lang="nb-NO"/>
          </a:p>
        </p:txBody>
      </p:sp>
      <p:cxnSp>
        <p:nvCxnSpPr>
          <p:cNvPr id="11" name="Rett linje 10">
            <a:extLst>
              <a:ext uri="{FF2B5EF4-FFF2-40B4-BE49-F238E27FC236}">
                <a16:creationId xmlns:a16="http://schemas.microsoft.com/office/drawing/2014/main" id="{7AEE9618-AAAD-4CD7-B845-B963EF039F67}"/>
              </a:ext>
            </a:extLst>
          </p:cNvPr>
          <p:cNvCxnSpPr>
            <a:cxnSpLocks/>
          </p:cNvCxnSpPr>
          <p:nvPr userDrawn="1"/>
        </p:nvCxnSpPr>
        <p:spPr>
          <a:xfrm>
            <a:off x="6110647" y="844640"/>
            <a:ext cx="0" cy="5346838"/>
          </a:xfrm>
          <a:prstGeom prst="line">
            <a:avLst/>
          </a:prstGeom>
          <a:ln w="12700">
            <a:solidFill>
              <a:srgbClr val="007075">
                <a:alpha val="39638"/>
              </a:srgbClr>
            </a:solidFill>
          </a:ln>
        </p:spPr>
        <p:style>
          <a:lnRef idx="1">
            <a:schemeClr val="accent1"/>
          </a:lnRef>
          <a:fillRef idx="0">
            <a:schemeClr val="accent1"/>
          </a:fillRef>
          <a:effectRef idx="0">
            <a:schemeClr val="accent1"/>
          </a:effectRef>
          <a:fontRef idx="minor">
            <a:schemeClr val="tx1"/>
          </a:fontRef>
        </p:style>
      </p:cxnSp>
      <p:sp>
        <p:nvSpPr>
          <p:cNvPr id="21" name="Plassholder for tekst 2">
            <a:extLst>
              <a:ext uri="{FF2B5EF4-FFF2-40B4-BE49-F238E27FC236}">
                <a16:creationId xmlns:a16="http://schemas.microsoft.com/office/drawing/2014/main" id="{191AFDBD-DA21-458E-84B2-32701433BE62}"/>
              </a:ext>
            </a:extLst>
          </p:cNvPr>
          <p:cNvSpPr>
            <a:spLocks noGrp="1"/>
          </p:cNvSpPr>
          <p:nvPr>
            <p:ph type="body" sz="quarter" idx="17" hasCustomPrompt="1"/>
          </p:nvPr>
        </p:nvSpPr>
        <p:spPr>
          <a:xfrm>
            <a:off x="6665446" y="1121817"/>
            <a:ext cx="4809726" cy="5040630"/>
          </a:xfrm>
          <a:prstGeom prst="rect">
            <a:avLst/>
          </a:prstGeom>
        </p:spPr>
        <p:txBody>
          <a:bodyPr lIns="0" tIns="0" rIns="0" bIns="0">
            <a:noAutofit/>
          </a:bodyPr>
          <a:lstStyle>
            <a:lvl1pPr marL="0" indent="0">
              <a:lnSpc>
                <a:spcPct val="100000"/>
              </a:lnSpc>
              <a:spcBef>
                <a:spcPts val="1000"/>
              </a:spcBef>
              <a:buFont typeface="Arial" panose="020B0604020202020204" pitchFamily="34" charset="0"/>
              <a:buNone/>
              <a:defRPr sz="1400">
                <a:solidFill>
                  <a:srgbClr val="303030"/>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r>
              <a:rPr lang="en-US" dirty="0"/>
              <a:t>This is the project’s “front page”, this first version has the name and picture on the left and an open column for content on the right side. Here there is space for a first paragraph in 16 pt. and the rest of the page can be used freely.</a:t>
            </a:r>
          </a:p>
          <a:p>
            <a:pPr>
              <a:spcBef>
                <a:spcPts val="3000"/>
              </a:spcBef>
              <a:spcAft>
                <a:spcPts val="800"/>
              </a:spcAft>
            </a:pPr>
            <a:r>
              <a:rPr lang="en-US" b="1" dirty="0">
                <a:solidFill>
                  <a:schemeClr val="accent6"/>
                </a:solidFill>
              </a:rPr>
              <a:t>Subheading 1 in 18 pt.</a:t>
            </a:r>
          </a:p>
          <a:p>
            <a:r>
              <a:rPr lang="en-US" sz="1400" dirty="0"/>
              <a:t>You can insert a section here (e.g. “why”) or a list of bulleted/numbered items. The text is in 14 pt. and we advise against anything smaller.</a:t>
            </a:r>
          </a:p>
          <a:p>
            <a:pPr>
              <a:spcBef>
                <a:spcPts val="2400"/>
              </a:spcBef>
              <a:spcAft>
                <a:spcPts val="600"/>
              </a:spcAft>
            </a:pPr>
            <a:r>
              <a:rPr lang="en-US" b="1" dirty="0">
                <a:solidFill>
                  <a:schemeClr val="accent6"/>
                </a:solidFill>
              </a:rPr>
              <a:t>Subheading 2 in 18 pt.</a:t>
            </a:r>
          </a:p>
          <a:p>
            <a:pPr marL="285750" indent="-285750">
              <a:buFont typeface="Arial" panose="020B0604020202020204" pitchFamily="34" charset="0"/>
              <a:buChar char="•"/>
            </a:pPr>
            <a:r>
              <a:rPr lang="en-US" sz="1400" dirty="0"/>
              <a:t>We advise against squashing all the content onto one page.</a:t>
            </a:r>
          </a:p>
          <a:p>
            <a:pPr marL="285750" indent="-285750">
              <a:buFont typeface="Arial" panose="020B0604020202020204" pitchFamily="34" charset="0"/>
              <a:buChar char="•"/>
            </a:pPr>
            <a:r>
              <a:rPr lang="en-US" sz="1400" dirty="0"/>
              <a:t>Feel free to use this template to </a:t>
            </a:r>
            <a:r>
              <a:rPr lang="en-US" sz="1400" dirty="0" err="1"/>
              <a:t>organise</a:t>
            </a:r>
            <a:r>
              <a:rPr lang="en-US" sz="1400" dirty="0"/>
              <a:t> your content over several pages so as to avoid having to use text that is too small. Remember that we need to take the Universal Design requirements into account.</a:t>
            </a:r>
          </a:p>
          <a:p>
            <a:pPr marL="285750" indent="-285750">
              <a:buFont typeface="Arial" panose="020B0604020202020204" pitchFamily="34" charset="0"/>
              <a:buChar char="•"/>
            </a:pPr>
            <a:r>
              <a:rPr lang="en-US" sz="1400" dirty="0"/>
              <a:t>On the left side, below the project’s name, you can insert a picture or an illustration, but remember to use high quality images.</a:t>
            </a:r>
          </a:p>
          <a:p>
            <a:endParaRPr lang="nb-NO" b="1" dirty="0">
              <a:solidFill>
                <a:schemeClr val="accent6"/>
              </a:solidFill>
            </a:endParaRPr>
          </a:p>
        </p:txBody>
      </p:sp>
      <p:sp>
        <p:nvSpPr>
          <p:cNvPr id="22" name="Tittel 1">
            <a:extLst>
              <a:ext uri="{FF2B5EF4-FFF2-40B4-BE49-F238E27FC236}">
                <a16:creationId xmlns:a16="http://schemas.microsoft.com/office/drawing/2014/main" id="{D41059BF-5724-4FD1-BC3F-019B02D457A8}"/>
              </a:ext>
            </a:extLst>
          </p:cNvPr>
          <p:cNvSpPr>
            <a:spLocks noGrp="1"/>
          </p:cNvSpPr>
          <p:nvPr>
            <p:ph type="title" hasCustomPrompt="1"/>
          </p:nvPr>
        </p:nvSpPr>
        <p:spPr>
          <a:xfrm>
            <a:off x="746122" y="844640"/>
            <a:ext cx="4809727" cy="1509644"/>
          </a:xfrm>
        </p:spPr>
        <p:txBody>
          <a:bodyPr lIns="0" tIns="0" rIns="0" bIns="0">
            <a:noAutofit/>
          </a:bodyPr>
          <a:lstStyle>
            <a:lvl1pPr>
              <a:defRPr sz="3600"/>
            </a:lvl1pPr>
          </a:lstStyle>
          <a:p>
            <a:pPr>
              <a:defRPr b="0" i="0"/>
            </a:pPr>
            <a:r>
              <a:rPr lang="2057" sz="3600" spc="-100" dirty="0">
                <a:solidFill>
                  <a:srgbClr val="030354"/>
                </a:solidFill>
                <a:latin typeface="Arial" panose="020B0604020202020204" pitchFamily="34" charset="0"/>
                <a:ea typeface="+mn-ea"/>
              </a:rPr>
              <a:t>Space for a long project title that may extend over several lines </a:t>
            </a:r>
          </a:p>
        </p:txBody>
      </p:sp>
      <p:pic>
        <p:nvPicPr>
          <p:cNvPr id="25" name="Grafikk 24">
            <a:extLst>
              <a:ext uri="{FF2B5EF4-FFF2-40B4-BE49-F238E27FC236}">
                <a16:creationId xmlns:a16="http://schemas.microsoft.com/office/drawing/2014/main" id="{037AD171-50CD-43C1-88CF-3F862B32AF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3" name="TekstSylinder 12">
            <a:extLst>
              <a:ext uri="{FF2B5EF4-FFF2-40B4-BE49-F238E27FC236}">
                <a16:creationId xmlns:a16="http://schemas.microsoft.com/office/drawing/2014/main" id="{FD5FD414-103C-4150-AEBE-ED1EFFE2586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75076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osjektforside #2">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1" y="2446125"/>
            <a:ext cx="5683166" cy="3730838"/>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46123" y="844640"/>
            <a:ext cx="4809727" cy="512448"/>
          </a:xfrm>
        </p:spPr>
        <p:txBody>
          <a:bodyPr lIns="0" tIns="0" rIns="0" bIns="0">
            <a:noAutofit/>
          </a:bodyPr>
          <a:lstStyle>
            <a:lvl1pPr>
              <a:defRPr lang="2057" sz="3600" spc="-100" smtClean="0">
                <a:solidFill>
                  <a:srgbClr val="030354"/>
                </a:solidFill>
                <a:latin typeface="Arial" panose="020B0604020202020204" pitchFamily="34" charset="0"/>
              </a:defRPr>
            </a:lvl1pPr>
          </a:lstStyle>
          <a:p>
            <a:r>
              <a:rPr lang="2057" sz="3600" spc="-100">
                <a:solidFill>
                  <a:srgbClr val="030354"/>
                </a:solidFill>
                <a:latin typeface="Arial" panose="020B0604020202020204" pitchFamily="34" charset="0"/>
                <a:ea typeface="+mn-ea"/>
              </a:rPr>
              <a:t>Project name 36pt.</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990ACCAC-F71B-46BC-A820-B3475874735F}" type="slidenum">
              <a:rPr lang="nb-NO" smtClean="0"/>
              <a:pPr/>
              <a:t>‹#›</a:t>
            </a:fld>
            <a:endParaRPr lang="nb-NO"/>
          </a:p>
        </p:txBody>
      </p:sp>
      <p:cxnSp>
        <p:nvCxnSpPr>
          <p:cNvPr id="11" name="Rett linje 10">
            <a:extLst>
              <a:ext uri="{FF2B5EF4-FFF2-40B4-BE49-F238E27FC236}">
                <a16:creationId xmlns:a16="http://schemas.microsoft.com/office/drawing/2014/main" id="{7AEE9618-AAAD-4CD7-B845-B963EF039F67}"/>
              </a:ext>
            </a:extLst>
          </p:cNvPr>
          <p:cNvCxnSpPr>
            <a:cxnSpLocks/>
          </p:cNvCxnSpPr>
          <p:nvPr userDrawn="1"/>
        </p:nvCxnSpPr>
        <p:spPr>
          <a:xfrm>
            <a:off x="6110647" y="844640"/>
            <a:ext cx="0" cy="5346838"/>
          </a:xfrm>
          <a:prstGeom prst="line">
            <a:avLst/>
          </a:prstGeom>
          <a:ln w="12700">
            <a:solidFill>
              <a:srgbClr val="007075">
                <a:alpha val="39638"/>
              </a:srgbClr>
            </a:solidFill>
          </a:ln>
        </p:spPr>
        <p:style>
          <a:lnRef idx="1">
            <a:schemeClr val="accent1"/>
          </a:lnRef>
          <a:fillRef idx="0">
            <a:schemeClr val="accent1"/>
          </a:fillRef>
          <a:effectRef idx="0">
            <a:schemeClr val="accent1"/>
          </a:effectRef>
          <a:fontRef idx="minor">
            <a:schemeClr val="tx1"/>
          </a:fontRef>
        </p:style>
      </p:cxnSp>
      <p:sp>
        <p:nvSpPr>
          <p:cNvPr id="18" name="Plassholder for tekst 2">
            <a:extLst>
              <a:ext uri="{FF2B5EF4-FFF2-40B4-BE49-F238E27FC236}">
                <a16:creationId xmlns:a16="http://schemas.microsoft.com/office/drawing/2014/main" id="{D52BEF70-F248-49B2-BFAC-7728A861FF9F}"/>
              </a:ext>
            </a:extLst>
          </p:cNvPr>
          <p:cNvSpPr>
            <a:spLocks noGrp="1"/>
          </p:cNvSpPr>
          <p:nvPr>
            <p:ph type="body" sz="quarter" idx="16" hasCustomPrompt="1"/>
          </p:nvPr>
        </p:nvSpPr>
        <p:spPr>
          <a:xfrm>
            <a:off x="746123" y="1484935"/>
            <a:ext cx="4809726" cy="674031"/>
          </a:xfrm>
          <a:prstGeom prst="rect">
            <a:avLst/>
          </a:prstGeom>
        </p:spPr>
        <p:txBody>
          <a:bodyPr lIns="0" tIns="0" rIns="0" bIns="0">
            <a:noAutofit/>
          </a:bodyPr>
          <a:lstStyle>
            <a:lvl1pPr marL="0" indent="0">
              <a:lnSpc>
                <a:spcPct val="90000"/>
              </a:lnSpc>
              <a:spcBef>
                <a:spcPts val="0"/>
              </a:spcBef>
              <a:buNone/>
              <a:defRPr sz="2400">
                <a:solidFill>
                  <a:srgbClr val="030354"/>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a:defRPr b="0" i="0"/>
            </a:pPr>
            <a:r>
              <a:rPr lang="2057" sz="2400">
                <a:solidFill>
                  <a:srgbClr val="030354"/>
                </a:solidFill>
                <a:latin typeface="Arial" panose="020B0604020202020204" pitchFamily="34" charset="0"/>
                <a:ea typeface="+mn-ea"/>
              </a:rPr>
              <a:t>Two-part project name that can be long in 24pt.</a:t>
            </a:r>
            <a:endParaRPr lang="2057" sz="2400" dirty="0">
              <a:solidFill>
                <a:srgbClr val="030354"/>
              </a:solidFill>
              <a:latin typeface="Arial" panose="020B0604020202020204" pitchFamily="34" charset="0"/>
              <a:ea typeface="+mn-ea"/>
            </a:endParaRPr>
          </a:p>
        </p:txBody>
      </p:sp>
      <p:sp>
        <p:nvSpPr>
          <p:cNvPr id="21" name="Plassholder for tekst 2">
            <a:extLst>
              <a:ext uri="{FF2B5EF4-FFF2-40B4-BE49-F238E27FC236}">
                <a16:creationId xmlns:a16="http://schemas.microsoft.com/office/drawing/2014/main" id="{191AFDBD-DA21-458E-84B2-32701433BE62}"/>
              </a:ext>
            </a:extLst>
          </p:cNvPr>
          <p:cNvSpPr>
            <a:spLocks noGrp="1"/>
          </p:cNvSpPr>
          <p:nvPr>
            <p:ph type="body" sz="quarter" idx="17" hasCustomPrompt="1"/>
          </p:nvPr>
        </p:nvSpPr>
        <p:spPr>
          <a:xfrm>
            <a:off x="6665446" y="1121817"/>
            <a:ext cx="4809726" cy="5040630"/>
          </a:xfrm>
          <a:prstGeom prst="rect">
            <a:avLst/>
          </a:prstGeom>
        </p:spPr>
        <p:txBody>
          <a:bodyPr lIns="0" tIns="0" rIns="0" bIns="0">
            <a:noAutofit/>
          </a:bodyPr>
          <a:lstStyle>
            <a:lvl1pPr marL="0" indent="0">
              <a:lnSpc>
                <a:spcPct val="100000"/>
              </a:lnSpc>
              <a:spcBef>
                <a:spcPts val="1000"/>
              </a:spcBef>
              <a:buNone/>
              <a:defRPr sz="1600">
                <a:solidFill>
                  <a:srgbClr val="303030"/>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r>
              <a:rPr lang="en-US" dirty="0"/>
              <a:t>This is the project’s “front page”, this first version has the name and picture on the left and an open column for content on the right side. Here there is space for a first paragraph in 16 pt. and the rest of the page can be used freely.</a:t>
            </a:r>
          </a:p>
          <a:p>
            <a:endParaRPr lang="nb-NO" b="1" dirty="0">
              <a:solidFill>
                <a:schemeClr val="accent6"/>
              </a:solidFill>
            </a:endParaRPr>
          </a:p>
        </p:txBody>
      </p:sp>
      <p:pic>
        <p:nvPicPr>
          <p:cNvPr id="14" name="Grafikk 13">
            <a:extLst>
              <a:ext uri="{FF2B5EF4-FFF2-40B4-BE49-F238E27FC236}">
                <a16:creationId xmlns:a16="http://schemas.microsoft.com/office/drawing/2014/main" id="{ED961BAA-3242-4C98-9DAF-E47CEDF52F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5" name="TekstSylinder 14">
            <a:extLst>
              <a:ext uri="{FF2B5EF4-FFF2-40B4-BE49-F238E27FC236}">
                <a16:creationId xmlns:a16="http://schemas.microsoft.com/office/drawing/2014/main" id="{FC140108-B195-4063-8AE2-1AB2BCAEFC29}"/>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12927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osjektforside #3">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167612" y="956272"/>
            <a:ext cx="5143189" cy="4648933"/>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A7BAD8DE-9C7D-4019-8D95-EC0216D93A28}" type="slidenum">
              <a:rPr lang="nb-NO" smtClean="0"/>
              <a:pPr/>
              <a:t>‹#›</a:t>
            </a:fld>
            <a:endParaRPr lang="nb-NO"/>
          </a:p>
        </p:txBody>
      </p:sp>
      <p:cxnSp>
        <p:nvCxnSpPr>
          <p:cNvPr id="14" name="Rett linje 13">
            <a:extLst>
              <a:ext uri="{FF2B5EF4-FFF2-40B4-BE49-F238E27FC236}">
                <a16:creationId xmlns:a16="http://schemas.microsoft.com/office/drawing/2014/main" id="{D663036F-6A12-4AF0-8956-2D49CF96691F}"/>
              </a:ext>
            </a:extLst>
          </p:cNvPr>
          <p:cNvCxnSpPr>
            <a:cxnSpLocks/>
          </p:cNvCxnSpPr>
          <p:nvPr userDrawn="1"/>
        </p:nvCxnSpPr>
        <p:spPr>
          <a:xfrm>
            <a:off x="746122" y="2686140"/>
            <a:ext cx="4948622" cy="0"/>
          </a:xfrm>
          <a:prstGeom prst="line">
            <a:avLst/>
          </a:prstGeom>
          <a:ln w="12700">
            <a:solidFill>
              <a:srgbClr val="007075">
                <a:alpha val="39638"/>
              </a:srgbClr>
            </a:solidFill>
          </a:ln>
        </p:spPr>
        <p:style>
          <a:lnRef idx="1">
            <a:schemeClr val="accent1"/>
          </a:lnRef>
          <a:fillRef idx="0">
            <a:schemeClr val="accent1"/>
          </a:fillRef>
          <a:effectRef idx="0">
            <a:schemeClr val="accent1"/>
          </a:effectRef>
          <a:fontRef idx="minor">
            <a:schemeClr val="tx1"/>
          </a:fontRef>
        </p:style>
      </p:cxnSp>
      <p:sp>
        <p:nvSpPr>
          <p:cNvPr id="23" name="Plassholder for tekst 2">
            <a:extLst>
              <a:ext uri="{FF2B5EF4-FFF2-40B4-BE49-F238E27FC236}">
                <a16:creationId xmlns:a16="http://schemas.microsoft.com/office/drawing/2014/main" id="{BE3CFCE2-90DD-4D35-9787-FE5EBFCEF5BF}"/>
              </a:ext>
            </a:extLst>
          </p:cNvPr>
          <p:cNvSpPr>
            <a:spLocks noGrp="1"/>
          </p:cNvSpPr>
          <p:nvPr>
            <p:ph type="body" sz="quarter" idx="17" hasCustomPrompt="1"/>
          </p:nvPr>
        </p:nvSpPr>
        <p:spPr>
          <a:xfrm>
            <a:off x="746122" y="3101550"/>
            <a:ext cx="4809726" cy="2880360"/>
          </a:xfrm>
          <a:prstGeom prst="rect">
            <a:avLst/>
          </a:prstGeom>
        </p:spPr>
        <p:txBody>
          <a:bodyPr lIns="0" tIns="0" rIns="0" bIns="0">
            <a:noAutofit/>
          </a:bodyPr>
          <a:lstStyle>
            <a:lvl1pPr marL="0" indent="0">
              <a:lnSpc>
                <a:spcPct val="100000"/>
              </a:lnSpc>
              <a:spcBef>
                <a:spcPts val="1000"/>
              </a:spcBef>
              <a:buNone/>
              <a:defRPr sz="1600">
                <a:solidFill>
                  <a:srgbClr val="303030"/>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The project's “front page”, with a two-part project name, with an open column for content on the left side and a picture/illustration on the right. Here there is space for a first paragraph in 16 pt. and the rest of the page can be used freely.</a:t>
            </a:r>
          </a:p>
        </p:txBody>
      </p:sp>
      <p:sp>
        <p:nvSpPr>
          <p:cNvPr id="25" name="Plassholder for tekst 12">
            <a:extLst>
              <a:ext uri="{FF2B5EF4-FFF2-40B4-BE49-F238E27FC236}">
                <a16:creationId xmlns:a16="http://schemas.microsoft.com/office/drawing/2014/main" id="{11ABE159-7401-4C89-ABD5-7E28CF5C5DA5}"/>
              </a:ext>
            </a:extLst>
          </p:cNvPr>
          <p:cNvSpPr>
            <a:spLocks noGrp="1"/>
          </p:cNvSpPr>
          <p:nvPr>
            <p:ph type="body" sz="quarter" idx="18" hasCustomPrompt="1"/>
          </p:nvPr>
        </p:nvSpPr>
        <p:spPr>
          <a:xfrm>
            <a:off x="6167611" y="5861244"/>
            <a:ext cx="4200249"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en-US"/>
              <a:t>A caption or credit goes here</a:t>
            </a:r>
            <a:endParaRPr lang="nb-NO" dirty="0"/>
          </a:p>
        </p:txBody>
      </p:sp>
      <p:sp>
        <p:nvSpPr>
          <p:cNvPr id="26" name="Tittel 1">
            <a:extLst>
              <a:ext uri="{FF2B5EF4-FFF2-40B4-BE49-F238E27FC236}">
                <a16:creationId xmlns:a16="http://schemas.microsoft.com/office/drawing/2014/main" id="{6CE703A4-2599-4ED2-9BE7-DC547D90293F}"/>
              </a:ext>
            </a:extLst>
          </p:cNvPr>
          <p:cNvSpPr>
            <a:spLocks noGrp="1"/>
          </p:cNvSpPr>
          <p:nvPr>
            <p:ph type="title" hasCustomPrompt="1"/>
          </p:nvPr>
        </p:nvSpPr>
        <p:spPr>
          <a:xfrm>
            <a:off x="746123" y="844640"/>
            <a:ext cx="4809727" cy="512448"/>
          </a:xfrm>
        </p:spPr>
        <p:txBody>
          <a:bodyPr lIns="0" tIns="0" rIns="0" bIns="0">
            <a:noAutofit/>
          </a:bodyPr>
          <a:lstStyle>
            <a:lvl1pPr>
              <a:defRPr sz="3600"/>
            </a:lvl1pPr>
          </a:lstStyle>
          <a:p>
            <a:pPr>
              <a:defRPr b="0" i="0"/>
            </a:pPr>
            <a:r>
              <a:rPr lang="2057" sz="3600" spc="-100" dirty="0">
                <a:solidFill>
                  <a:srgbClr val="030354"/>
                </a:solidFill>
                <a:latin typeface="Arial" panose="020B0604020202020204" pitchFamily="34" charset="0"/>
                <a:ea typeface="+mn-ea"/>
              </a:rPr>
              <a:t>Project name 36pt.</a:t>
            </a:r>
          </a:p>
        </p:txBody>
      </p:sp>
      <p:sp>
        <p:nvSpPr>
          <p:cNvPr id="27" name="Plassholder for tekst 2">
            <a:extLst>
              <a:ext uri="{FF2B5EF4-FFF2-40B4-BE49-F238E27FC236}">
                <a16:creationId xmlns:a16="http://schemas.microsoft.com/office/drawing/2014/main" id="{5B646516-8988-492F-AAD5-F533FF723DD8}"/>
              </a:ext>
            </a:extLst>
          </p:cNvPr>
          <p:cNvSpPr>
            <a:spLocks noGrp="1"/>
          </p:cNvSpPr>
          <p:nvPr>
            <p:ph type="body" sz="quarter" idx="16" hasCustomPrompt="1"/>
          </p:nvPr>
        </p:nvSpPr>
        <p:spPr>
          <a:xfrm>
            <a:off x="746123" y="1484935"/>
            <a:ext cx="4809726" cy="674031"/>
          </a:xfrm>
          <a:prstGeom prst="rect">
            <a:avLst/>
          </a:prstGeom>
        </p:spPr>
        <p:txBody>
          <a:bodyPr lIns="0" tIns="0" rIns="0" bIns="0">
            <a:noAutofit/>
          </a:bodyPr>
          <a:lstStyle>
            <a:lvl1pPr marL="0" indent="0">
              <a:lnSpc>
                <a:spcPct val="90000"/>
              </a:lnSpc>
              <a:spcBef>
                <a:spcPts val="0"/>
              </a:spcBef>
              <a:buNone/>
              <a:defRPr sz="2400">
                <a:solidFill>
                  <a:srgbClr val="030354"/>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a:defRPr b="0" i="0"/>
            </a:pPr>
            <a:r>
              <a:rPr lang="2057" sz="2400" dirty="0">
                <a:solidFill>
                  <a:srgbClr val="030354"/>
                </a:solidFill>
                <a:latin typeface="Arial" panose="020B0604020202020204" pitchFamily="34" charset="0"/>
                <a:ea typeface="+mn-ea"/>
              </a:rPr>
              <a:t>Two-part project name that can be long in 24pt.</a:t>
            </a:r>
          </a:p>
        </p:txBody>
      </p:sp>
      <p:pic>
        <p:nvPicPr>
          <p:cNvPr id="29" name="Grafikk 28">
            <a:extLst>
              <a:ext uri="{FF2B5EF4-FFF2-40B4-BE49-F238E27FC236}">
                <a16:creationId xmlns:a16="http://schemas.microsoft.com/office/drawing/2014/main" id="{44ED7250-CC96-4950-A86F-4CDE70152A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5" name="TekstSylinder 14">
            <a:extLst>
              <a:ext uri="{FF2B5EF4-FFF2-40B4-BE49-F238E27FC236}">
                <a16:creationId xmlns:a16="http://schemas.microsoft.com/office/drawing/2014/main" id="{5BD13DC3-C9CB-4F51-A3C0-391A2A9E54B8}"/>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100341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sjektforside #4">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167612" y="956272"/>
            <a:ext cx="5143189" cy="4648933"/>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7A62D395-9E72-4FA9-80F9-32526BF27246}" type="slidenum">
              <a:rPr lang="nb-NO" smtClean="0"/>
              <a:pPr/>
              <a:t>‹#›</a:t>
            </a:fld>
            <a:endParaRPr lang="nb-NO"/>
          </a:p>
        </p:txBody>
      </p:sp>
      <p:cxnSp>
        <p:nvCxnSpPr>
          <p:cNvPr id="14" name="Rett linje 13">
            <a:extLst>
              <a:ext uri="{FF2B5EF4-FFF2-40B4-BE49-F238E27FC236}">
                <a16:creationId xmlns:a16="http://schemas.microsoft.com/office/drawing/2014/main" id="{D663036F-6A12-4AF0-8956-2D49CF96691F}"/>
              </a:ext>
            </a:extLst>
          </p:cNvPr>
          <p:cNvCxnSpPr>
            <a:cxnSpLocks/>
          </p:cNvCxnSpPr>
          <p:nvPr userDrawn="1"/>
        </p:nvCxnSpPr>
        <p:spPr>
          <a:xfrm>
            <a:off x="746122" y="2686140"/>
            <a:ext cx="4948622" cy="0"/>
          </a:xfrm>
          <a:prstGeom prst="line">
            <a:avLst/>
          </a:prstGeom>
          <a:ln w="12700">
            <a:solidFill>
              <a:srgbClr val="007075">
                <a:alpha val="39638"/>
              </a:srgbClr>
            </a:solidFill>
          </a:ln>
        </p:spPr>
        <p:style>
          <a:lnRef idx="1">
            <a:schemeClr val="accent1"/>
          </a:lnRef>
          <a:fillRef idx="0">
            <a:schemeClr val="accent1"/>
          </a:fillRef>
          <a:effectRef idx="0">
            <a:schemeClr val="accent1"/>
          </a:effectRef>
          <a:fontRef idx="minor">
            <a:schemeClr val="tx1"/>
          </a:fontRef>
        </p:style>
      </p:cxnSp>
      <p:sp>
        <p:nvSpPr>
          <p:cNvPr id="22" name="Tittel 1">
            <a:extLst>
              <a:ext uri="{FF2B5EF4-FFF2-40B4-BE49-F238E27FC236}">
                <a16:creationId xmlns:a16="http://schemas.microsoft.com/office/drawing/2014/main" id="{D251660C-821B-4ED5-B16B-3BACE815631F}"/>
              </a:ext>
            </a:extLst>
          </p:cNvPr>
          <p:cNvSpPr>
            <a:spLocks noGrp="1"/>
          </p:cNvSpPr>
          <p:nvPr>
            <p:ph type="title" hasCustomPrompt="1"/>
          </p:nvPr>
        </p:nvSpPr>
        <p:spPr>
          <a:xfrm>
            <a:off x="746122" y="844640"/>
            <a:ext cx="4809727" cy="1509644"/>
          </a:xfrm>
        </p:spPr>
        <p:txBody>
          <a:bodyPr lIns="0" tIns="0" rIns="0" bIns="0">
            <a:noAutofit/>
          </a:bodyPr>
          <a:lstStyle>
            <a:lvl1pPr>
              <a:defRPr sz="3600"/>
            </a:lvl1pPr>
          </a:lstStyle>
          <a:p>
            <a:pPr>
              <a:defRPr b="0" i="0"/>
            </a:pPr>
            <a:r>
              <a:rPr lang="2057" sz="3600" spc="-100" dirty="0">
                <a:solidFill>
                  <a:srgbClr val="030354"/>
                </a:solidFill>
                <a:latin typeface="Arial" panose="020B0604020202020204" pitchFamily="34" charset="0"/>
                <a:ea typeface="+mn-ea"/>
              </a:rPr>
              <a:t>Space for a long project title that may extend over several lines </a:t>
            </a:r>
          </a:p>
        </p:txBody>
      </p:sp>
      <p:sp>
        <p:nvSpPr>
          <p:cNvPr id="23" name="Plassholder for tekst 2">
            <a:extLst>
              <a:ext uri="{FF2B5EF4-FFF2-40B4-BE49-F238E27FC236}">
                <a16:creationId xmlns:a16="http://schemas.microsoft.com/office/drawing/2014/main" id="{BE3CFCE2-90DD-4D35-9787-FE5EBFCEF5BF}"/>
              </a:ext>
            </a:extLst>
          </p:cNvPr>
          <p:cNvSpPr>
            <a:spLocks noGrp="1"/>
          </p:cNvSpPr>
          <p:nvPr>
            <p:ph type="body" sz="quarter" idx="17" hasCustomPrompt="1"/>
          </p:nvPr>
        </p:nvSpPr>
        <p:spPr>
          <a:xfrm>
            <a:off x="746122" y="3101550"/>
            <a:ext cx="4809726" cy="2880360"/>
          </a:xfrm>
          <a:prstGeom prst="rect">
            <a:avLst/>
          </a:prstGeom>
        </p:spPr>
        <p:txBody>
          <a:bodyPr lIns="0" tIns="0" rIns="0" bIns="0">
            <a:noAutofit/>
          </a:bodyPr>
          <a:lstStyle>
            <a:lvl1pPr marL="0" indent="0">
              <a:lnSpc>
                <a:spcPct val="100000"/>
              </a:lnSpc>
              <a:spcBef>
                <a:spcPts val="1000"/>
              </a:spcBef>
              <a:buNone/>
              <a:defRPr sz="1600">
                <a:solidFill>
                  <a:srgbClr val="303030"/>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marL="0" indent="0">
              <a:lnSpc>
                <a:spcPct val="100000"/>
              </a:lnSpc>
              <a:buNone/>
              <a:defRPr b="0" i="0"/>
            </a:pPr>
            <a:r>
              <a:rPr lang="2057" sz="1600" dirty="0">
                <a:solidFill>
                  <a:srgbClr val="303030"/>
                </a:solidFill>
                <a:latin typeface="Arial" panose="020B0604020202020204" pitchFamily="34" charset="0"/>
                <a:cs typeface="Arial" panose="020B0604020202020204" pitchFamily="34" charset="0"/>
              </a:rPr>
              <a:t>Version 2 of the project's "front page", project name and an open column for content on the left side and a picture/illustration on the right. Here there is space for a first paragraph in 16 pt. and the rest of the page can be used freely.</a:t>
            </a:r>
          </a:p>
        </p:txBody>
      </p:sp>
      <p:sp>
        <p:nvSpPr>
          <p:cNvPr id="25" name="Plassholder for tekst 12">
            <a:extLst>
              <a:ext uri="{FF2B5EF4-FFF2-40B4-BE49-F238E27FC236}">
                <a16:creationId xmlns:a16="http://schemas.microsoft.com/office/drawing/2014/main" id="{11ABE159-7401-4C89-ABD5-7E28CF5C5DA5}"/>
              </a:ext>
            </a:extLst>
          </p:cNvPr>
          <p:cNvSpPr>
            <a:spLocks noGrp="1"/>
          </p:cNvSpPr>
          <p:nvPr>
            <p:ph type="body" sz="quarter" idx="18" hasCustomPrompt="1"/>
          </p:nvPr>
        </p:nvSpPr>
        <p:spPr>
          <a:xfrm>
            <a:off x="6167611" y="5861244"/>
            <a:ext cx="4200249"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en-US"/>
              <a:t>A caption or credit goes here</a:t>
            </a:r>
            <a:endParaRPr lang="nb-NO" dirty="0"/>
          </a:p>
        </p:txBody>
      </p:sp>
      <p:pic>
        <p:nvPicPr>
          <p:cNvPr id="13" name="Grafikk 12">
            <a:extLst>
              <a:ext uri="{FF2B5EF4-FFF2-40B4-BE49-F238E27FC236}">
                <a16:creationId xmlns:a16="http://schemas.microsoft.com/office/drawing/2014/main" id="{1165A756-AE89-423C-882F-811DEED49B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5" name="TekstSylinder 14">
            <a:extLst>
              <a:ext uri="{FF2B5EF4-FFF2-40B4-BE49-F238E27FC236}">
                <a16:creationId xmlns:a16="http://schemas.microsoft.com/office/drawing/2014/main" id="{6CB37F9F-F55F-4A89-A43F-96E4B53AF620}"/>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43620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osjekt side 2">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2117D225-1B87-4D12-8684-5B0A399B017A}" type="slidenum">
              <a:rPr lang="nb-NO" smtClean="0"/>
              <a:pPr/>
              <a:t>‹#›</a:t>
            </a:fld>
            <a:endParaRPr lang="nb-NO"/>
          </a:p>
        </p:txBody>
      </p:sp>
      <p:sp>
        <p:nvSpPr>
          <p:cNvPr id="22" name="Tittel 1">
            <a:extLst>
              <a:ext uri="{FF2B5EF4-FFF2-40B4-BE49-F238E27FC236}">
                <a16:creationId xmlns:a16="http://schemas.microsoft.com/office/drawing/2014/main" id="{D251660C-821B-4ED5-B16B-3BACE815631F}"/>
              </a:ext>
            </a:extLst>
          </p:cNvPr>
          <p:cNvSpPr>
            <a:spLocks noGrp="1"/>
          </p:cNvSpPr>
          <p:nvPr>
            <p:ph type="title" hasCustomPrompt="1"/>
          </p:nvPr>
        </p:nvSpPr>
        <p:spPr>
          <a:xfrm>
            <a:off x="719999" y="692318"/>
            <a:ext cx="6595200" cy="561692"/>
          </a:xfrm>
        </p:spPr>
        <p:txBody>
          <a:bodyPr lIns="0" tIns="0" rIns="0" bIns="0">
            <a:noAutofit/>
          </a:bodyPr>
          <a:lstStyle>
            <a:lvl1pPr>
              <a:defRPr sz="2000"/>
            </a:lvl1pPr>
          </a:lstStyle>
          <a:p>
            <a:pPr>
              <a:defRPr b="0" i="0"/>
            </a:pPr>
            <a:r>
              <a:rPr lang="2057" sz="2000" dirty="0">
                <a:solidFill>
                  <a:srgbClr val="030354"/>
                </a:solidFill>
                <a:latin typeface="Arial" panose="020B0604020202020204" pitchFamily="34" charset="0"/>
                <a:ea typeface="+mn-ea"/>
              </a:rPr>
              <a:t>[Page 2] Space for a long project name that may extend over several lines </a:t>
            </a:r>
          </a:p>
        </p:txBody>
      </p:sp>
      <p:cxnSp>
        <p:nvCxnSpPr>
          <p:cNvPr id="15" name="Rett linje 14">
            <a:extLst>
              <a:ext uri="{FF2B5EF4-FFF2-40B4-BE49-F238E27FC236}">
                <a16:creationId xmlns:a16="http://schemas.microsoft.com/office/drawing/2014/main" id="{4C30B578-2CA7-4393-BC50-2A8284BD4DDE}"/>
              </a:ext>
            </a:extLst>
          </p:cNvPr>
          <p:cNvCxnSpPr>
            <a:cxnSpLocks/>
          </p:cNvCxnSpPr>
          <p:nvPr userDrawn="1"/>
        </p:nvCxnSpPr>
        <p:spPr>
          <a:xfrm>
            <a:off x="746122" y="1469984"/>
            <a:ext cx="10536150" cy="0"/>
          </a:xfrm>
          <a:prstGeom prst="line">
            <a:avLst/>
          </a:prstGeom>
          <a:ln w="12700">
            <a:solidFill>
              <a:srgbClr val="007075">
                <a:alpha val="39638"/>
              </a:srgbClr>
            </a:solidFill>
          </a:ln>
        </p:spPr>
        <p:style>
          <a:lnRef idx="1">
            <a:schemeClr val="accent1"/>
          </a:lnRef>
          <a:fillRef idx="0">
            <a:schemeClr val="accent1"/>
          </a:fillRef>
          <a:effectRef idx="0">
            <a:schemeClr val="accent1"/>
          </a:effectRef>
          <a:fontRef idx="minor">
            <a:schemeClr val="tx1"/>
          </a:fontRef>
        </p:style>
      </p:cxnSp>
      <p:sp>
        <p:nvSpPr>
          <p:cNvPr id="20" name="Plassholder for innhold 2">
            <a:extLst>
              <a:ext uri="{FF2B5EF4-FFF2-40B4-BE49-F238E27FC236}">
                <a16:creationId xmlns:a16="http://schemas.microsoft.com/office/drawing/2014/main" id="{60D661B5-92E6-4B60-B3A9-1DC268BB4897}"/>
              </a:ext>
            </a:extLst>
          </p:cNvPr>
          <p:cNvSpPr>
            <a:spLocks noGrp="1"/>
          </p:cNvSpPr>
          <p:nvPr>
            <p:ph idx="1" hasCustomPrompt="1"/>
          </p:nvPr>
        </p:nvSpPr>
        <p:spPr>
          <a:xfrm>
            <a:off x="746122" y="1807087"/>
            <a:ext cx="4810201" cy="4371003"/>
          </a:xfrm>
          <a:prstGeom prst="rect">
            <a:avLst/>
          </a:prstGeom>
        </p:spPr>
        <p:txBody>
          <a:bodyPr lIns="0" tIns="0" rIns="0" bIns="0">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24" name="Plassholder for innhold 2">
            <a:extLst>
              <a:ext uri="{FF2B5EF4-FFF2-40B4-BE49-F238E27FC236}">
                <a16:creationId xmlns:a16="http://schemas.microsoft.com/office/drawing/2014/main" id="{A368281B-94FE-49E1-B01C-A2377CBB3AFB}"/>
              </a:ext>
            </a:extLst>
          </p:cNvPr>
          <p:cNvSpPr>
            <a:spLocks noGrp="1"/>
          </p:cNvSpPr>
          <p:nvPr>
            <p:ph idx="13" hasCustomPrompt="1"/>
          </p:nvPr>
        </p:nvSpPr>
        <p:spPr>
          <a:xfrm>
            <a:off x="6445527" y="1805958"/>
            <a:ext cx="4810201" cy="4371003"/>
          </a:xfrm>
          <a:prstGeom prst="rect">
            <a:avLst/>
          </a:prstGeom>
        </p:spPr>
        <p:txBody>
          <a:bodyPr lIns="0" tIns="0" rIns="0" bIns="0">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pic>
        <p:nvPicPr>
          <p:cNvPr id="27" name="Grafikk 26">
            <a:extLst>
              <a:ext uri="{FF2B5EF4-FFF2-40B4-BE49-F238E27FC236}">
                <a16:creationId xmlns:a16="http://schemas.microsoft.com/office/drawing/2014/main" id="{AD6A4BD9-3A6A-469C-9762-52A3D8A989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8000" y="288000"/>
            <a:ext cx="591605" cy="585747"/>
          </a:xfrm>
          <a:prstGeom prst="rect">
            <a:avLst/>
          </a:prstGeom>
        </p:spPr>
      </p:pic>
    </p:spTree>
    <p:extLst>
      <p:ext uri="{BB962C8B-B14F-4D97-AF65-F5344CB8AC3E}">
        <p14:creationId xmlns:p14="http://schemas.microsoft.com/office/powerpoint/2010/main" val="173736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osjekt side 2 med bilde">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90AA638-CDD2-45A2-BACF-7BF70FCFE44C}" type="slidenum">
              <a:rPr lang="nb-NO" smtClean="0"/>
              <a:pPr/>
              <a:t>‹#›</a:t>
            </a:fld>
            <a:endParaRPr lang="nb-NO"/>
          </a:p>
        </p:txBody>
      </p:sp>
      <p:sp>
        <p:nvSpPr>
          <p:cNvPr id="22" name="Tittel 1">
            <a:extLst>
              <a:ext uri="{FF2B5EF4-FFF2-40B4-BE49-F238E27FC236}">
                <a16:creationId xmlns:a16="http://schemas.microsoft.com/office/drawing/2014/main" id="{D251660C-821B-4ED5-B16B-3BACE815631F}"/>
              </a:ext>
            </a:extLst>
          </p:cNvPr>
          <p:cNvSpPr>
            <a:spLocks noGrp="1"/>
          </p:cNvSpPr>
          <p:nvPr>
            <p:ph type="title" hasCustomPrompt="1"/>
          </p:nvPr>
        </p:nvSpPr>
        <p:spPr>
          <a:xfrm>
            <a:off x="719999" y="692318"/>
            <a:ext cx="6595200" cy="561692"/>
          </a:xfrm>
        </p:spPr>
        <p:txBody>
          <a:bodyPr lIns="0" tIns="0" rIns="0" bIns="0">
            <a:noAutofit/>
          </a:bodyPr>
          <a:lstStyle>
            <a:lvl1pPr>
              <a:defRPr sz="2000"/>
            </a:lvl1pPr>
          </a:lstStyle>
          <a:p>
            <a:pPr>
              <a:defRPr b="0" i="0"/>
            </a:pPr>
            <a:r>
              <a:rPr lang="2057" sz="2000" dirty="0">
                <a:solidFill>
                  <a:srgbClr val="030354"/>
                </a:solidFill>
                <a:latin typeface="Arial" panose="020B0604020202020204" pitchFamily="34" charset="0"/>
              </a:rPr>
              <a:t>[Page 2] Project name</a:t>
            </a:r>
            <a:br>
              <a:rPr lang="2057" sz="2000" dirty="0">
                <a:solidFill>
                  <a:srgbClr val="030354"/>
                </a:solidFill>
                <a:latin typeface="Arial" panose="020B0604020202020204" pitchFamily="34" charset="0"/>
              </a:rPr>
            </a:br>
            <a:r>
              <a:rPr lang="2057" sz="2000" dirty="0">
                <a:solidFill>
                  <a:srgbClr val="030354"/>
                </a:solidFill>
                <a:latin typeface="Arial" panose="020B0604020202020204" pitchFamily="34" charset="0"/>
                <a:ea typeface="+mn-ea"/>
              </a:rPr>
              <a:t>Two-part project name that can be long</a:t>
            </a:r>
          </a:p>
        </p:txBody>
      </p:sp>
      <p:cxnSp>
        <p:nvCxnSpPr>
          <p:cNvPr id="15" name="Rett linje 14">
            <a:extLst>
              <a:ext uri="{FF2B5EF4-FFF2-40B4-BE49-F238E27FC236}">
                <a16:creationId xmlns:a16="http://schemas.microsoft.com/office/drawing/2014/main" id="{4C30B578-2CA7-4393-BC50-2A8284BD4DDE}"/>
              </a:ext>
            </a:extLst>
          </p:cNvPr>
          <p:cNvCxnSpPr>
            <a:cxnSpLocks/>
          </p:cNvCxnSpPr>
          <p:nvPr userDrawn="1"/>
        </p:nvCxnSpPr>
        <p:spPr>
          <a:xfrm>
            <a:off x="746122" y="1469984"/>
            <a:ext cx="10536150" cy="0"/>
          </a:xfrm>
          <a:prstGeom prst="line">
            <a:avLst/>
          </a:prstGeom>
          <a:ln w="12700">
            <a:solidFill>
              <a:srgbClr val="007075">
                <a:alpha val="39638"/>
              </a:srgbClr>
            </a:solidFill>
          </a:ln>
        </p:spPr>
        <p:style>
          <a:lnRef idx="1">
            <a:schemeClr val="accent1"/>
          </a:lnRef>
          <a:fillRef idx="0">
            <a:schemeClr val="accent1"/>
          </a:fillRef>
          <a:effectRef idx="0">
            <a:schemeClr val="accent1"/>
          </a:effectRef>
          <a:fontRef idx="minor">
            <a:schemeClr val="tx1"/>
          </a:fontRef>
        </p:style>
      </p:cxnSp>
      <p:sp>
        <p:nvSpPr>
          <p:cNvPr id="20" name="Plassholder for innhold 2">
            <a:extLst>
              <a:ext uri="{FF2B5EF4-FFF2-40B4-BE49-F238E27FC236}">
                <a16:creationId xmlns:a16="http://schemas.microsoft.com/office/drawing/2014/main" id="{60D661B5-92E6-4B60-B3A9-1DC268BB4897}"/>
              </a:ext>
            </a:extLst>
          </p:cNvPr>
          <p:cNvSpPr>
            <a:spLocks noGrp="1"/>
          </p:cNvSpPr>
          <p:nvPr>
            <p:ph idx="1" hasCustomPrompt="1"/>
          </p:nvPr>
        </p:nvSpPr>
        <p:spPr>
          <a:xfrm>
            <a:off x="746122" y="1807087"/>
            <a:ext cx="4810201" cy="4371003"/>
          </a:xfrm>
          <a:prstGeom prst="rect">
            <a:avLst/>
          </a:prstGeom>
        </p:spPr>
        <p:txBody>
          <a:bodyPr lIns="0" tIns="0" rIns="0" bIns="0">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pic>
        <p:nvPicPr>
          <p:cNvPr id="27" name="Grafikk 26">
            <a:extLst>
              <a:ext uri="{FF2B5EF4-FFF2-40B4-BE49-F238E27FC236}">
                <a16:creationId xmlns:a16="http://schemas.microsoft.com/office/drawing/2014/main" id="{AD6A4BD9-3A6A-469C-9762-52A3D8A989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8000" y="288000"/>
            <a:ext cx="591605" cy="585747"/>
          </a:xfrm>
          <a:prstGeom prst="rect">
            <a:avLst/>
          </a:prstGeom>
        </p:spPr>
      </p:pic>
      <p:sp>
        <p:nvSpPr>
          <p:cNvPr id="13" name="Plassholder for bilde 1">
            <a:extLst>
              <a:ext uri="{FF2B5EF4-FFF2-40B4-BE49-F238E27FC236}">
                <a16:creationId xmlns:a16="http://schemas.microsoft.com/office/drawing/2014/main" id="{83FD9DD6-805C-474B-B3C5-CACA7595689F}"/>
              </a:ext>
            </a:extLst>
          </p:cNvPr>
          <p:cNvSpPr>
            <a:spLocks noGrp="1"/>
          </p:cNvSpPr>
          <p:nvPr>
            <p:ph type="pic" sz="quarter" idx="14" hasCustomPrompt="1"/>
          </p:nvPr>
        </p:nvSpPr>
        <p:spPr>
          <a:xfrm>
            <a:off x="6458273" y="1685959"/>
            <a:ext cx="4852527" cy="3702057"/>
          </a:xfrm>
          <a:prstGeom prst="rect">
            <a:avLst/>
          </a:prstGeom>
          <a:solidFill>
            <a:schemeClr val="accent2">
              <a:lumMod val="50000"/>
              <a:lumOff val="50000"/>
            </a:schemeClr>
          </a:solidFill>
        </p:spPr>
        <p:txBody>
          <a:bodyPr lIns="0" tIns="0" rIns="0" bIns="0"/>
          <a:lstStyle>
            <a:lvl1pPr algn="ctr">
              <a:defRPr/>
            </a:lvl1pPr>
          </a:lstStyle>
          <a:p>
            <a:r>
              <a:rPr lang="nb-NO"/>
              <a:t>Picture</a:t>
            </a:r>
            <a:endParaRPr lang="nb-NO" dirty="0"/>
          </a:p>
        </p:txBody>
      </p:sp>
      <p:sp>
        <p:nvSpPr>
          <p:cNvPr id="14" name="Plassholder for tekst 12">
            <a:extLst>
              <a:ext uri="{FF2B5EF4-FFF2-40B4-BE49-F238E27FC236}">
                <a16:creationId xmlns:a16="http://schemas.microsoft.com/office/drawing/2014/main" id="{F0D59F9D-A8B2-4A0B-888F-79AE00FAB520}"/>
              </a:ext>
            </a:extLst>
          </p:cNvPr>
          <p:cNvSpPr>
            <a:spLocks noGrp="1"/>
          </p:cNvSpPr>
          <p:nvPr>
            <p:ph type="body" sz="quarter" idx="18" hasCustomPrompt="1"/>
          </p:nvPr>
        </p:nvSpPr>
        <p:spPr>
          <a:xfrm>
            <a:off x="6458273" y="5737220"/>
            <a:ext cx="4852527"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it-IT" dirty="0"/>
              <a:t>Caption / Source / Links – Ule union europee denominator, involvite appellate promotores lo uno. </a:t>
            </a:r>
          </a:p>
        </p:txBody>
      </p:sp>
      <p:sp>
        <p:nvSpPr>
          <p:cNvPr id="11" name="TekstSylinder 10">
            <a:extLst>
              <a:ext uri="{FF2B5EF4-FFF2-40B4-BE49-F238E27FC236}">
                <a16:creationId xmlns:a16="http://schemas.microsoft.com/office/drawing/2014/main" id="{A66B51EF-2B0A-4839-9769-4285A6B7B13F}"/>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endParaRPr lang="nb-NO" sz="1600" b="1" dirty="0">
              <a:solidFill>
                <a:schemeClr val="lt1"/>
              </a:solidFill>
            </a:endParaRP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Tree>
    <p:extLst>
      <p:ext uri="{BB962C8B-B14F-4D97-AF65-F5344CB8AC3E}">
        <p14:creationId xmlns:p14="http://schemas.microsoft.com/office/powerpoint/2010/main" val="1361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3F4CE8D6-F0AA-49A3-AB42-5B25469EE7DC}" type="slidenum">
              <a:rPr lang="nb-NO" smtClean="0"/>
              <a:pPr/>
              <a:t>‹#›</a:t>
            </a:fld>
            <a:endParaRPr lang="nb-NO"/>
          </a:p>
        </p:txBody>
      </p:sp>
    </p:spTree>
    <p:extLst>
      <p:ext uri="{BB962C8B-B14F-4D97-AF65-F5344CB8AC3E}">
        <p14:creationId xmlns:p14="http://schemas.microsoft.com/office/powerpoint/2010/main" val="64307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Slik er vi organiser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4B116A68-8B42-47FB-8A3B-5456CD62B2EB}" type="slidenum">
              <a:rPr lang="nb-NO" smtClean="0"/>
              <a:pPr/>
              <a:t>‹#›</a:t>
            </a:fld>
            <a:endParaRPr lang="nb-NO"/>
          </a:p>
        </p:txBody>
      </p:sp>
      <p:pic>
        <p:nvPicPr>
          <p:cNvPr id="5" name="Grafikk 4">
            <a:extLst>
              <a:ext uri="{FF2B5EF4-FFF2-40B4-BE49-F238E27FC236}">
                <a16:creationId xmlns:a16="http://schemas.microsoft.com/office/drawing/2014/main" id="{214D3274-4130-4673-9D36-58BAD92603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6350" y="2875590"/>
            <a:ext cx="9639300" cy="1790700"/>
          </a:xfrm>
          <a:prstGeom prst="rect">
            <a:avLst/>
          </a:prstGeom>
        </p:spPr>
      </p:pic>
      <p:sp>
        <p:nvSpPr>
          <p:cNvPr id="6" name="Tittel 1">
            <a:extLst>
              <a:ext uri="{FF2B5EF4-FFF2-40B4-BE49-F238E27FC236}">
                <a16:creationId xmlns:a16="http://schemas.microsoft.com/office/drawing/2014/main" id="{792A4573-85E5-4E30-9B3E-2C91A0C2DD06}"/>
              </a:ext>
            </a:extLst>
          </p:cNvPr>
          <p:cNvSpPr txBox="1">
            <a:spLocks/>
          </p:cNvSpPr>
          <p:nvPr userDrawn="1"/>
        </p:nvSpPr>
        <p:spPr>
          <a:xfrm>
            <a:off x="1972109" y="1180677"/>
            <a:ext cx="8247779" cy="718658"/>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b="0" i="0"/>
            </a:pPr>
            <a:r>
              <a:rPr lang="nb-NO" spc="-150" dirty="0">
                <a:solidFill>
                  <a:srgbClr val="030354"/>
                </a:solidFill>
                <a:latin typeface="Arial" panose="020B0604020202020204" pitchFamily="34" charset="0"/>
                <a:ea typeface="+mn-ea"/>
                <a:cs typeface="Arial" panose="020B0604020202020204" pitchFamily="34" charset="0"/>
              </a:rPr>
              <a:t>Slik er vi organisert</a:t>
            </a:r>
            <a:endParaRPr lang="2057" spc="-150" dirty="0">
              <a:solidFill>
                <a:srgbClr val="030354"/>
              </a:solidFill>
              <a:latin typeface="Arial" panose="020B0604020202020204" pitchFamily="34" charset="0"/>
              <a:ea typeface="+mn-ea"/>
              <a:cs typeface="Arial" panose="020B0604020202020204" pitchFamily="34" charset="0"/>
            </a:endParaRPr>
          </a:p>
        </p:txBody>
      </p:sp>
      <p:pic>
        <p:nvPicPr>
          <p:cNvPr id="7" name="Grafikk 6">
            <a:extLst>
              <a:ext uri="{FF2B5EF4-FFF2-40B4-BE49-F238E27FC236}">
                <a16:creationId xmlns:a16="http://schemas.microsoft.com/office/drawing/2014/main" id="{B2CE2C28-4E73-4154-87FB-8047B25BE6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78959" y="2259406"/>
            <a:ext cx="1257121" cy="1244674"/>
          </a:xfrm>
          <a:prstGeom prst="rect">
            <a:avLst/>
          </a:prstGeom>
        </p:spPr>
      </p:pic>
      <p:sp>
        <p:nvSpPr>
          <p:cNvPr id="8" name="Tittel 1">
            <a:extLst>
              <a:ext uri="{FF2B5EF4-FFF2-40B4-BE49-F238E27FC236}">
                <a16:creationId xmlns:a16="http://schemas.microsoft.com/office/drawing/2014/main" id="{DE20D2A9-B1FA-488B-BB02-A2DC5DEC66B6}"/>
              </a:ext>
            </a:extLst>
          </p:cNvPr>
          <p:cNvSpPr txBox="1">
            <a:spLocks/>
          </p:cNvSpPr>
          <p:nvPr userDrawn="1"/>
        </p:nvSpPr>
        <p:spPr>
          <a:xfrm>
            <a:off x="541281" y="4933460"/>
            <a:ext cx="1569741" cy="2215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dirty="0">
                <a:solidFill>
                  <a:srgbClr val="030354"/>
                </a:solidFill>
                <a:latin typeface="Arial" panose="020B0604020202020204" pitchFamily="34" charset="0"/>
                <a:ea typeface="+mn-ea"/>
              </a:rPr>
              <a:t>Teknologi</a:t>
            </a:r>
          </a:p>
        </p:txBody>
      </p:sp>
      <p:sp>
        <p:nvSpPr>
          <p:cNvPr id="9" name="Tittel 1">
            <a:extLst>
              <a:ext uri="{FF2B5EF4-FFF2-40B4-BE49-F238E27FC236}">
                <a16:creationId xmlns:a16="http://schemas.microsoft.com/office/drawing/2014/main" id="{CC5194EE-45A7-40D9-8C17-F13AA39C4006}"/>
              </a:ext>
            </a:extLst>
          </p:cNvPr>
          <p:cNvSpPr txBox="1">
            <a:spLocks/>
          </p:cNvSpPr>
          <p:nvPr userDrawn="1"/>
        </p:nvSpPr>
        <p:spPr>
          <a:xfrm>
            <a:off x="2456041" y="4922878"/>
            <a:ext cx="1103653"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dirty="0">
                <a:solidFill>
                  <a:srgbClr val="030354"/>
                </a:solidFill>
                <a:latin typeface="Arial" panose="020B0604020202020204" pitchFamily="34" charset="0"/>
                <a:ea typeface="+mn-ea"/>
              </a:rPr>
              <a:t>Helse og samfunn</a:t>
            </a:r>
          </a:p>
        </p:txBody>
      </p:sp>
      <p:sp>
        <p:nvSpPr>
          <p:cNvPr id="10" name="Tittel 1">
            <a:extLst>
              <a:ext uri="{FF2B5EF4-FFF2-40B4-BE49-F238E27FC236}">
                <a16:creationId xmlns:a16="http://schemas.microsoft.com/office/drawing/2014/main" id="{4AF57FCC-975F-4D99-955A-2556F8428A27}"/>
              </a:ext>
            </a:extLst>
          </p:cNvPr>
          <p:cNvSpPr txBox="1">
            <a:spLocks/>
          </p:cNvSpPr>
          <p:nvPr userDrawn="1"/>
        </p:nvSpPr>
        <p:spPr>
          <a:xfrm>
            <a:off x="4134185" y="4922417"/>
            <a:ext cx="1284692"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dirty="0">
                <a:solidFill>
                  <a:srgbClr val="030354"/>
                </a:solidFill>
                <a:latin typeface="Arial" panose="020B0604020202020204" pitchFamily="34" charset="0"/>
                <a:ea typeface="+mn-ea"/>
              </a:rPr>
              <a:t>Klima og miljø</a:t>
            </a:r>
          </a:p>
        </p:txBody>
      </p:sp>
      <p:sp>
        <p:nvSpPr>
          <p:cNvPr id="11" name="Tittel 1">
            <a:extLst>
              <a:ext uri="{FF2B5EF4-FFF2-40B4-BE49-F238E27FC236}">
                <a16:creationId xmlns:a16="http://schemas.microsoft.com/office/drawing/2014/main" id="{67B66357-CE6B-4085-BD19-697E213A3226}"/>
              </a:ext>
            </a:extLst>
          </p:cNvPr>
          <p:cNvSpPr txBox="1">
            <a:spLocks/>
          </p:cNvSpPr>
          <p:nvPr userDrawn="1"/>
        </p:nvSpPr>
        <p:spPr>
          <a:xfrm>
            <a:off x="5922763" y="4922417"/>
            <a:ext cx="1397164"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NORCE</a:t>
            </a:r>
            <a:endParaRPr lang="nb-NO" sz="1600" dirty="0">
              <a:solidFill>
                <a:srgbClr val="030354"/>
              </a:solidFill>
              <a:latin typeface="Arial" panose="020B0604020202020204" pitchFamily="34" charset="0"/>
              <a:ea typeface="+mn-ea"/>
            </a:endParaRPr>
          </a:p>
          <a:p>
            <a:pPr algn="ctr"/>
            <a:r>
              <a:rPr lang="nb-NO" sz="1600" dirty="0" err="1">
                <a:solidFill>
                  <a:srgbClr val="030354"/>
                </a:solidFill>
                <a:latin typeface="Arial" panose="020B0604020202020204" pitchFamily="34" charset="0"/>
                <a:ea typeface="+mn-ea"/>
              </a:rPr>
              <a:t>Innovation</a:t>
            </a:r>
            <a:endParaRPr lang="nb-NO" sz="1600" dirty="0">
              <a:solidFill>
                <a:srgbClr val="030354"/>
              </a:solidFill>
              <a:latin typeface="Arial" panose="020B0604020202020204" pitchFamily="34" charset="0"/>
              <a:ea typeface="+mn-ea"/>
            </a:endParaRPr>
          </a:p>
        </p:txBody>
      </p:sp>
      <p:sp>
        <p:nvSpPr>
          <p:cNvPr id="12" name="Tittel 1">
            <a:extLst>
              <a:ext uri="{FF2B5EF4-FFF2-40B4-BE49-F238E27FC236}">
                <a16:creationId xmlns:a16="http://schemas.microsoft.com/office/drawing/2014/main" id="{E4AA169D-183F-48F2-B6C5-E100931A4F3F}"/>
              </a:ext>
            </a:extLst>
          </p:cNvPr>
          <p:cNvSpPr txBox="1">
            <a:spLocks/>
          </p:cNvSpPr>
          <p:nvPr userDrawn="1"/>
        </p:nvSpPr>
        <p:spPr>
          <a:xfrm>
            <a:off x="7542013" y="4922417"/>
            <a:ext cx="974747"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NKVTS</a:t>
            </a:r>
            <a:endParaRPr lang="nb-NO" sz="1600" dirty="0">
              <a:solidFill>
                <a:srgbClr val="030354"/>
              </a:solidFill>
              <a:latin typeface="Arial" panose="020B0604020202020204" pitchFamily="34" charset="0"/>
              <a:ea typeface="+mn-ea"/>
            </a:endParaRPr>
          </a:p>
        </p:txBody>
      </p:sp>
      <p:sp>
        <p:nvSpPr>
          <p:cNvPr id="13" name="Tittel 1">
            <a:extLst>
              <a:ext uri="{FF2B5EF4-FFF2-40B4-BE49-F238E27FC236}">
                <a16:creationId xmlns:a16="http://schemas.microsoft.com/office/drawing/2014/main" id="{C97CB36A-487C-4F3B-9F11-A4028797D725}"/>
              </a:ext>
            </a:extLst>
          </p:cNvPr>
          <p:cNvSpPr txBox="1">
            <a:spLocks/>
          </p:cNvSpPr>
          <p:nvPr userDrawn="1"/>
        </p:nvSpPr>
        <p:spPr>
          <a:xfrm>
            <a:off x="9020647" y="4922417"/>
            <a:ext cx="895724"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NUBU</a:t>
            </a:r>
            <a:endParaRPr lang="nb-NO" sz="1600" dirty="0">
              <a:solidFill>
                <a:srgbClr val="030354"/>
              </a:solidFill>
              <a:latin typeface="Arial" panose="020B0604020202020204" pitchFamily="34" charset="0"/>
              <a:ea typeface="+mn-ea"/>
            </a:endParaRPr>
          </a:p>
        </p:txBody>
      </p:sp>
      <p:sp>
        <p:nvSpPr>
          <p:cNvPr id="14" name="Tittel 1">
            <a:extLst>
              <a:ext uri="{FF2B5EF4-FFF2-40B4-BE49-F238E27FC236}">
                <a16:creationId xmlns:a16="http://schemas.microsoft.com/office/drawing/2014/main" id="{40248225-4B28-4F55-8661-80DBB2B8613A}"/>
              </a:ext>
            </a:extLst>
          </p:cNvPr>
          <p:cNvSpPr txBox="1">
            <a:spLocks/>
          </p:cNvSpPr>
          <p:nvPr userDrawn="1"/>
        </p:nvSpPr>
        <p:spPr>
          <a:xfrm>
            <a:off x="10443260" y="4922417"/>
            <a:ext cx="895724"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NIOM</a:t>
            </a:r>
            <a:endParaRPr lang="nb-NO" sz="1600" dirty="0">
              <a:solidFill>
                <a:srgbClr val="030354"/>
              </a:solidFill>
              <a:latin typeface="Arial" panose="020B0604020202020204" pitchFamily="34" charset="0"/>
              <a:ea typeface="+mn-ea"/>
            </a:endParaRPr>
          </a:p>
        </p:txBody>
      </p:sp>
      <p:sp>
        <p:nvSpPr>
          <p:cNvPr id="15" name="Tittel 1">
            <a:extLst>
              <a:ext uri="{FF2B5EF4-FFF2-40B4-BE49-F238E27FC236}">
                <a16:creationId xmlns:a16="http://schemas.microsoft.com/office/drawing/2014/main" id="{6737B3A4-9592-4E72-9536-732DC5FF1113}"/>
              </a:ext>
            </a:extLst>
          </p:cNvPr>
          <p:cNvSpPr txBox="1">
            <a:spLocks/>
          </p:cNvSpPr>
          <p:nvPr userDrawn="1"/>
        </p:nvSpPr>
        <p:spPr>
          <a:xfrm>
            <a:off x="2456041" y="3670252"/>
            <a:ext cx="1257121"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dirty="0">
                <a:solidFill>
                  <a:schemeClr val="bg1"/>
                </a:solidFill>
                <a:latin typeface="Arial" panose="020B0604020202020204" pitchFamily="34" charset="0"/>
                <a:ea typeface="+mn-ea"/>
              </a:rPr>
              <a:t>DIVISJONER</a:t>
            </a:r>
          </a:p>
        </p:txBody>
      </p:sp>
      <p:sp>
        <p:nvSpPr>
          <p:cNvPr id="16" name="Tittel 1">
            <a:extLst>
              <a:ext uri="{FF2B5EF4-FFF2-40B4-BE49-F238E27FC236}">
                <a16:creationId xmlns:a16="http://schemas.microsoft.com/office/drawing/2014/main" id="{15CEA74C-902A-4E08-B610-514C89CF0C8A}"/>
              </a:ext>
            </a:extLst>
          </p:cNvPr>
          <p:cNvSpPr txBox="1">
            <a:spLocks/>
          </p:cNvSpPr>
          <p:nvPr userDrawn="1"/>
        </p:nvSpPr>
        <p:spPr>
          <a:xfrm>
            <a:off x="7774351" y="3670252"/>
            <a:ext cx="2018053"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dirty="0">
                <a:solidFill>
                  <a:srgbClr val="030354"/>
                </a:solidFill>
                <a:latin typeface="Arial" panose="020B0604020202020204" pitchFamily="34" charset="0"/>
                <a:ea typeface="+mn-ea"/>
              </a:rPr>
              <a:t>DATTERSELSKAP</a:t>
            </a:r>
          </a:p>
        </p:txBody>
      </p:sp>
    </p:spTree>
    <p:extLst>
      <p:ext uri="{BB962C8B-B14F-4D97-AF65-F5344CB8AC3E}">
        <p14:creationId xmlns:p14="http://schemas.microsoft.com/office/powerpoint/2010/main" val="162525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Slik er vi organisert #2">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958B18F9-BCF5-4520-8DB2-8299792F4F7F}" type="slidenum">
              <a:rPr lang="nb-NO" smtClean="0"/>
              <a:pPr/>
              <a:t>‹#›</a:t>
            </a:fld>
            <a:endParaRPr lang="nb-NO"/>
          </a:p>
        </p:txBody>
      </p:sp>
      <p:pic>
        <p:nvPicPr>
          <p:cNvPr id="17" name="Grafikk 16">
            <a:extLst>
              <a:ext uri="{FF2B5EF4-FFF2-40B4-BE49-F238E27FC236}">
                <a16:creationId xmlns:a16="http://schemas.microsoft.com/office/drawing/2014/main" id="{7211398F-A4B3-4B68-BB22-C91FBC73FD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9399" y="2505817"/>
            <a:ext cx="1257121" cy="1244674"/>
          </a:xfrm>
          <a:prstGeom prst="rect">
            <a:avLst/>
          </a:prstGeom>
        </p:spPr>
      </p:pic>
      <p:pic>
        <p:nvPicPr>
          <p:cNvPr id="21" name="Grafikk 20">
            <a:extLst>
              <a:ext uri="{FF2B5EF4-FFF2-40B4-BE49-F238E27FC236}">
                <a16:creationId xmlns:a16="http://schemas.microsoft.com/office/drawing/2014/main" id="{8F1630EB-644B-4AB3-9678-30C1446B76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43450" y="2921000"/>
            <a:ext cx="7975600" cy="1016000"/>
          </a:xfrm>
          <a:prstGeom prst="rect">
            <a:avLst/>
          </a:prstGeom>
        </p:spPr>
      </p:pic>
      <p:sp>
        <p:nvSpPr>
          <p:cNvPr id="22" name="Tittel 1">
            <a:extLst>
              <a:ext uri="{FF2B5EF4-FFF2-40B4-BE49-F238E27FC236}">
                <a16:creationId xmlns:a16="http://schemas.microsoft.com/office/drawing/2014/main" id="{E76522E9-8D0B-4ABF-9423-F8600899F8D5}"/>
              </a:ext>
            </a:extLst>
          </p:cNvPr>
          <p:cNvSpPr txBox="1">
            <a:spLocks/>
          </p:cNvSpPr>
          <p:nvPr userDrawn="1"/>
        </p:nvSpPr>
        <p:spPr>
          <a:xfrm>
            <a:off x="3092359" y="3092643"/>
            <a:ext cx="1257121"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dirty="0">
                <a:solidFill>
                  <a:schemeClr val="bg1"/>
                </a:solidFill>
                <a:latin typeface="Arial" panose="020B0604020202020204" pitchFamily="34" charset="0"/>
                <a:ea typeface="+mn-ea"/>
              </a:rPr>
              <a:t>DIVISJON</a:t>
            </a:r>
          </a:p>
        </p:txBody>
      </p:sp>
      <p:sp>
        <p:nvSpPr>
          <p:cNvPr id="23" name="Tittel 1">
            <a:extLst>
              <a:ext uri="{FF2B5EF4-FFF2-40B4-BE49-F238E27FC236}">
                <a16:creationId xmlns:a16="http://schemas.microsoft.com/office/drawing/2014/main" id="{4DADFE84-5E3F-4DAA-AB21-83A5E7480143}"/>
              </a:ext>
            </a:extLst>
          </p:cNvPr>
          <p:cNvSpPr txBox="1">
            <a:spLocks/>
          </p:cNvSpPr>
          <p:nvPr userDrawn="1"/>
        </p:nvSpPr>
        <p:spPr>
          <a:xfrm>
            <a:off x="5609781" y="3092643"/>
            <a:ext cx="1257121"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dirty="0">
                <a:solidFill>
                  <a:srgbClr val="030354"/>
                </a:solidFill>
                <a:latin typeface="Arial" panose="020B0604020202020204" pitchFamily="34" charset="0"/>
                <a:ea typeface="+mn-ea"/>
              </a:rPr>
              <a:t>AVDELING</a:t>
            </a:r>
          </a:p>
        </p:txBody>
      </p:sp>
      <p:sp>
        <p:nvSpPr>
          <p:cNvPr id="24" name="Tittel 1">
            <a:extLst>
              <a:ext uri="{FF2B5EF4-FFF2-40B4-BE49-F238E27FC236}">
                <a16:creationId xmlns:a16="http://schemas.microsoft.com/office/drawing/2014/main" id="{298B0F5D-AEEC-4040-9326-EA053342B5E9}"/>
              </a:ext>
            </a:extLst>
          </p:cNvPr>
          <p:cNvSpPr txBox="1">
            <a:spLocks/>
          </p:cNvSpPr>
          <p:nvPr userDrawn="1"/>
        </p:nvSpPr>
        <p:spPr>
          <a:xfrm>
            <a:off x="8490190" y="3092643"/>
            <a:ext cx="1716708"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dirty="0">
                <a:solidFill>
                  <a:srgbClr val="030354"/>
                </a:solidFill>
                <a:latin typeface="Arial" panose="020B0604020202020204" pitchFamily="34" charset="0"/>
                <a:ea typeface="+mn-ea"/>
              </a:rPr>
              <a:t>FORSKERGRUPPE</a:t>
            </a:r>
          </a:p>
        </p:txBody>
      </p:sp>
    </p:spTree>
    <p:extLst>
      <p:ext uri="{BB962C8B-B14F-4D97-AF65-F5344CB8AC3E}">
        <p14:creationId xmlns:p14="http://schemas.microsoft.com/office/powerpoint/2010/main" val="162185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akside">
    <p:bg>
      <p:bgPr>
        <a:solidFill>
          <a:schemeClr val="dk2"/>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0A599CB8-C1B4-4FD4-9288-50D9763C4196}" type="slidenum">
              <a:rPr lang="nb-NO" smtClean="0"/>
              <a:pPr/>
              <a:t>‹#›</a:t>
            </a:fld>
            <a:endParaRPr lang="nb-NO"/>
          </a:p>
        </p:txBody>
      </p:sp>
      <p:pic>
        <p:nvPicPr>
          <p:cNvPr id="14" name="Grafikk 13">
            <a:extLst>
              <a:ext uri="{FF2B5EF4-FFF2-40B4-BE49-F238E27FC236}">
                <a16:creationId xmlns:a16="http://schemas.microsoft.com/office/drawing/2014/main" id="{1F16DAE3-E655-473C-B302-BBB82843933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01089" y="5637228"/>
            <a:ext cx="1391636" cy="398152"/>
          </a:xfrm>
          <a:prstGeom prst="rect">
            <a:avLst/>
          </a:prstGeom>
        </p:spPr>
      </p:pic>
      <p:grpSp>
        <p:nvGrpSpPr>
          <p:cNvPr id="15" name="Gruppe 14">
            <a:extLst>
              <a:ext uri="{FF2B5EF4-FFF2-40B4-BE49-F238E27FC236}">
                <a16:creationId xmlns:a16="http://schemas.microsoft.com/office/drawing/2014/main" id="{F2D76999-C60C-4107-803B-6BFB2B01816C}"/>
              </a:ext>
            </a:extLst>
          </p:cNvPr>
          <p:cNvGrpSpPr/>
          <p:nvPr userDrawn="1"/>
        </p:nvGrpSpPr>
        <p:grpSpPr>
          <a:xfrm>
            <a:off x="-499907" y="2969041"/>
            <a:ext cx="12634744" cy="1325748"/>
            <a:chOff x="-499907" y="2969041"/>
            <a:chExt cx="12634744" cy="1325748"/>
          </a:xfrm>
        </p:grpSpPr>
        <p:sp>
          <p:nvSpPr>
            <p:cNvPr id="16" name="Tittel 1">
              <a:extLst>
                <a:ext uri="{FF2B5EF4-FFF2-40B4-BE49-F238E27FC236}">
                  <a16:creationId xmlns:a16="http://schemas.microsoft.com/office/drawing/2014/main" id="{CC5F8A36-8C85-45F3-A201-5330C5E01163}"/>
                </a:ext>
              </a:extLst>
            </p:cNvPr>
            <p:cNvSpPr txBox="1"/>
            <p:nvPr/>
          </p:nvSpPr>
          <p:spPr>
            <a:xfrm>
              <a:off x="2729150" y="2983661"/>
              <a:ext cx="4387740" cy="1311128"/>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b="0" i="0"/>
              </a:pPr>
              <a:r>
                <a:rPr lang="2057" sz="8800" dirty="0">
                  <a:solidFill>
                    <a:srgbClr val="80B7BA">
                      <a:alpha val="53457"/>
                    </a:srgbClr>
                  </a:solidFill>
                  <a:latin typeface="Arial" panose="020B0604020202020204" pitchFamily="34" charset="0"/>
                  <a:cs typeface="Arial" panose="020B0604020202020204" pitchFamily="34" charset="0"/>
                </a:rPr>
                <a:t>Gracias.</a:t>
              </a:r>
            </a:p>
          </p:txBody>
        </p:sp>
        <p:sp>
          <p:nvSpPr>
            <p:cNvPr id="17" name="Tittel 1">
              <a:extLst>
                <a:ext uri="{FF2B5EF4-FFF2-40B4-BE49-F238E27FC236}">
                  <a16:creationId xmlns:a16="http://schemas.microsoft.com/office/drawing/2014/main" id="{E5B6404F-29CB-40DE-8069-42C83C617DB9}"/>
                </a:ext>
              </a:extLst>
            </p:cNvPr>
            <p:cNvSpPr txBox="1"/>
            <p:nvPr/>
          </p:nvSpPr>
          <p:spPr>
            <a:xfrm>
              <a:off x="-499907" y="2983661"/>
              <a:ext cx="3256020" cy="1311128"/>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b="0" i="0"/>
              </a:pPr>
              <a:r>
                <a:rPr lang="2057" sz="8800">
                  <a:solidFill>
                    <a:srgbClr val="80B7BA">
                      <a:alpha val="53333"/>
                    </a:srgbClr>
                  </a:solidFill>
                  <a:latin typeface="Arial" panose="020B0604020202020204" pitchFamily="34" charset="0"/>
                  <a:cs typeface="Arial" panose="020B0604020202020204" pitchFamily="34" charset="0"/>
                </a:rPr>
                <a:t>Merci.</a:t>
              </a:r>
            </a:p>
          </p:txBody>
        </p:sp>
        <p:sp>
          <p:nvSpPr>
            <p:cNvPr id="18" name="Tittel 1">
              <a:extLst>
                <a:ext uri="{FF2B5EF4-FFF2-40B4-BE49-F238E27FC236}">
                  <a16:creationId xmlns:a16="http://schemas.microsoft.com/office/drawing/2014/main" id="{89D99AF1-ECBF-4B9F-97C6-FE6D43EC5619}"/>
                </a:ext>
              </a:extLst>
            </p:cNvPr>
            <p:cNvSpPr txBox="1"/>
            <p:nvPr/>
          </p:nvSpPr>
          <p:spPr>
            <a:xfrm>
              <a:off x="6990480" y="2969041"/>
              <a:ext cx="5144357" cy="1325748"/>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b="0" i="0"/>
              </a:pPr>
              <a:r>
                <a:rPr lang="2057" sz="8800">
                  <a:solidFill>
                    <a:srgbClr val="80B7BA">
                      <a:alpha val="53457"/>
                    </a:srgbClr>
                  </a:solidFill>
                  <a:latin typeface="Arial" panose="020B0604020202020204" pitchFamily="34" charset="0"/>
                  <a:cs typeface="Arial" panose="020B0604020202020204" pitchFamily="34" charset="0"/>
                </a:rPr>
                <a:t>Obrigado.</a:t>
              </a:r>
              <a:endParaRPr lang="nb-NO" sz="8800" dirty="0">
                <a:solidFill>
                  <a:srgbClr val="80B7BA">
                    <a:alpha val="53457"/>
                  </a:srgbClr>
                </a:solidFill>
                <a:latin typeface="Arial" panose="020B0604020202020204" pitchFamily="34" charset="0"/>
                <a:ea typeface="Hiragino Sans W5" panose="020B0400000000000000" pitchFamily="34" charset="-128"/>
                <a:cs typeface="Arial" panose="020B0604020202020204" pitchFamily="34" charset="0"/>
              </a:endParaRPr>
            </a:p>
          </p:txBody>
        </p:sp>
      </p:grpSp>
      <p:grpSp>
        <p:nvGrpSpPr>
          <p:cNvPr id="19" name="Gruppe 18">
            <a:extLst>
              <a:ext uri="{FF2B5EF4-FFF2-40B4-BE49-F238E27FC236}">
                <a16:creationId xmlns:a16="http://schemas.microsoft.com/office/drawing/2014/main" id="{AD68A2E7-3A69-4E45-9736-4CA63E8DFA34}"/>
              </a:ext>
            </a:extLst>
          </p:cNvPr>
          <p:cNvGrpSpPr/>
          <p:nvPr userDrawn="1"/>
        </p:nvGrpSpPr>
        <p:grpSpPr>
          <a:xfrm>
            <a:off x="3828696" y="1643520"/>
            <a:ext cx="8605001" cy="1344984"/>
            <a:chOff x="2587724" y="1643520"/>
            <a:chExt cx="8605001" cy="1344984"/>
          </a:xfrm>
        </p:grpSpPr>
        <p:sp>
          <p:nvSpPr>
            <p:cNvPr id="20" name="Tittel 1">
              <a:extLst>
                <a:ext uri="{FF2B5EF4-FFF2-40B4-BE49-F238E27FC236}">
                  <a16:creationId xmlns:a16="http://schemas.microsoft.com/office/drawing/2014/main" id="{7DB02552-0DFD-45F0-A2E2-931184A3D9FC}"/>
                </a:ext>
              </a:extLst>
            </p:cNvPr>
            <p:cNvSpPr txBox="1"/>
            <p:nvPr/>
          </p:nvSpPr>
          <p:spPr>
            <a:xfrm>
              <a:off x="2587724" y="1688758"/>
              <a:ext cx="7258575" cy="1299746"/>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b="0" i="0"/>
              </a:pPr>
              <a:r>
                <a:rPr lang="2057" sz="8800" dirty="0">
                  <a:solidFill>
                    <a:schemeClr val="bg1">
                      <a:lumMod val="95000"/>
                    </a:schemeClr>
                  </a:solidFill>
                  <a:latin typeface="Arial" panose="020B0604020202020204" pitchFamily="34" charset="0"/>
                  <a:cs typeface="Arial" panose="020B0604020202020204" pitchFamily="34" charset="0"/>
                </a:rPr>
                <a:t>Thank you.</a:t>
              </a:r>
            </a:p>
          </p:txBody>
        </p:sp>
        <p:sp>
          <p:nvSpPr>
            <p:cNvPr id="21" name="Tittel 1">
              <a:extLst>
                <a:ext uri="{FF2B5EF4-FFF2-40B4-BE49-F238E27FC236}">
                  <a16:creationId xmlns:a16="http://schemas.microsoft.com/office/drawing/2014/main" id="{36534910-C2D0-4869-85FD-770A499738EF}"/>
                </a:ext>
              </a:extLst>
            </p:cNvPr>
            <p:cNvSpPr txBox="1"/>
            <p:nvPr/>
          </p:nvSpPr>
          <p:spPr>
            <a:xfrm>
              <a:off x="8319823" y="1643520"/>
              <a:ext cx="2872902" cy="1344984"/>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b="0" i="0"/>
              </a:pPr>
              <a:r>
                <a:rPr lang="nb-NO" sz="8800" dirty="0">
                  <a:solidFill>
                    <a:srgbClr val="80B7BA">
                      <a:alpha val="53457"/>
                    </a:srgbClr>
                  </a:solidFill>
                  <a:latin typeface="Arial" panose="020B0604020202020204" pitchFamily="34" charset="0"/>
                  <a:cs typeface="Arial" panose="020B0604020202020204" pitchFamily="34" charset="0"/>
                </a:rPr>
                <a:t>Takk.</a:t>
              </a:r>
              <a:endParaRPr lang="nb-NO" sz="8800" dirty="0">
                <a:solidFill>
                  <a:srgbClr val="80B7BA">
                    <a:alpha val="53457"/>
                  </a:srgbClr>
                </a:solidFill>
                <a:latin typeface="Arial" panose="020B0604020202020204" pitchFamily="34" charset="0"/>
                <a:ea typeface="Hiragino Sans W5" panose="020B0400000000000000" pitchFamily="34" charset="-128"/>
                <a:cs typeface="Arial" panose="020B0604020202020204" pitchFamily="34" charset="0"/>
              </a:endParaRPr>
            </a:p>
          </p:txBody>
        </p:sp>
      </p:grpSp>
    </p:spTree>
    <p:extLst>
      <p:ext uri="{BB962C8B-B14F-4D97-AF65-F5344CB8AC3E}">
        <p14:creationId xmlns:p14="http://schemas.microsoft.com/office/powerpoint/2010/main" val="324513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1+#ppt_w/2"/>
                                          </p:val>
                                        </p:tav>
                                        <p:tav tm="100000">
                                          <p:val>
                                            <p:strVal val="#ppt_x"/>
                                          </p:val>
                                        </p:tav>
                                      </p:tavLst>
                                    </p:anim>
                                    <p:anim calcmode="lin" valueType="num">
                                      <p:cBhvr additive="base">
                                        <p:cTn id="8" dur="2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decel="5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000" fill="hold"/>
                                        <p:tgtEl>
                                          <p:spTgt spid="15"/>
                                        </p:tgtEl>
                                        <p:attrNameLst>
                                          <p:attrName>ppt_x</p:attrName>
                                        </p:attrNameLst>
                                      </p:cBhvr>
                                      <p:tavLst>
                                        <p:tav tm="0">
                                          <p:val>
                                            <p:strVal val="0-#ppt_w/2"/>
                                          </p:val>
                                        </p:tav>
                                        <p:tav tm="100000">
                                          <p:val>
                                            <p:strVal val="#ppt_x"/>
                                          </p:val>
                                        </p:tav>
                                      </p:tavLst>
                                    </p:anim>
                                    <p:anim calcmode="lin" valueType="num">
                                      <p:cBhvr additive="base">
                                        <p:cTn id="12"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3">
    <p:bg>
      <p:bgPr>
        <a:solidFill>
          <a:schemeClr val="accent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63C2C9E1-59C4-4CB1-B02B-41613445195D}"/>
              </a:ext>
            </a:extLst>
          </p:cNvPr>
          <p:cNvPicPr>
            <a:picLocks noChangeAspect="1"/>
          </p:cNvPicPr>
          <p:nvPr userDrawn="1"/>
        </p:nvPicPr>
        <p:blipFill>
          <a:blip r:embed="rId2"/>
          <a:stretch>
            <a:fillRect/>
          </a:stretch>
        </p:blipFill>
        <p:spPr>
          <a:xfrm>
            <a:off x="-7510" y="0"/>
            <a:ext cx="12192000" cy="6858000"/>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0" y="0"/>
            <a:ext cx="1219361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a:t>Click to add 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add 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22.02.2023</a:t>
            </a:fld>
            <a:endParaRPr lang="nb-NO"/>
          </a:p>
        </p:txBody>
      </p:sp>
      <p:sp>
        <p:nvSpPr>
          <p:cNvPr id="5" name="Plassholder for bunntekst 4">
            <a:extLst>
              <a:ext uri="{FF2B5EF4-FFF2-40B4-BE49-F238E27FC236}">
                <a16:creationId xmlns:a16="http://schemas.microsoft.com/office/drawing/2014/main" id="{76AF8983-C13A-4654-89C0-3F45956E1532}"/>
              </a:ext>
            </a:extLst>
          </p:cNvPr>
          <p:cNvSpPr>
            <a:spLocks noGrp="1"/>
          </p:cNvSpPr>
          <p:nvPr>
            <p:ph type="ftr" sz="quarter" idx="11"/>
          </p:nvPr>
        </p:nvSpPr>
        <p:spPr>
          <a:xfrm>
            <a:off x="0" y="-171354"/>
            <a:ext cx="4114800" cy="107722"/>
          </a:xfrm>
        </p:spPr>
        <p:txBody>
          <a:bodyPr>
            <a:noAutofit/>
          </a:bodyPr>
          <a:lstStyle>
            <a:lvl1pPr>
              <a:defRPr sz="100"/>
            </a:lvl1pPr>
          </a:lstStyle>
          <a:p>
            <a:endParaRPr lang="nb-NO"/>
          </a:p>
        </p:txBody>
      </p:sp>
      <p:sp>
        <p:nvSpPr>
          <p:cNvPr id="6" name="Plassholder for lysbildenummer 5">
            <a:extLst>
              <a:ext uri="{FF2B5EF4-FFF2-40B4-BE49-F238E27FC236}">
                <a16:creationId xmlns:a16="http://schemas.microsoft.com/office/drawing/2014/main" id="{0F504A1F-B015-49B3-ABDE-A51F66A0C375}"/>
              </a:ext>
            </a:extLst>
          </p:cNvPr>
          <p:cNvSpPr>
            <a:spLocks noGrp="1"/>
          </p:cNvSpPr>
          <p:nvPr>
            <p:ph type="sldNum" sz="quarter" idx="12"/>
          </p:nvPr>
        </p:nvSpPr>
        <p:spPr>
          <a:xfrm>
            <a:off x="4572000" y="-171354"/>
            <a:ext cx="2743200" cy="107722"/>
          </a:xfrm>
        </p:spPr>
        <p:txBody>
          <a:bodyPr>
            <a:noAutofit/>
          </a:bodyPr>
          <a:lstStyle>
            <a:lvl1pPr>
              <a:defRPr sz="100"/>
            </a:lvl1pPr>
          </a:lstStyle>
          <a:p>
            <a:fld id="{3B9DC5E7-D76F-4991-BB31-1F6431576CDB}" type="slidenum">
              <a:rPr lang="nb-NO" smtClean="0"/>
              <a:pPr/>
              <a:t>‹#›</a:t>
            </a:fld>
            <a:endParaRPr lang="nb-NO"/>
          </a:p>
        </p:txBody>
      </p:sp>
      <p:pic>
        <p:nvPicPr>
          <p:cNvPr id="7" name="Grafikk 6">
            <a:extLst>
              <a:ext uri="{FF2B5EF4-FFF2-40B4-BE49-F238E27FC236}">
                <a16:creationId xmlns:a16="http://schemas.microsoft.com/office/drawing/2014/main" id="{76873A9A-5F1F-4A12-A148-ACB30FA9C45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7271" y="1026549"/>
            <a:ext cx="1770042" cy="506416"/>
          </a:xfrm>
          <a:prstGeom prst="rect">
            <a:avLst/>
          </a:prstGeom>
        </p:spPr>
      </p:pic>
    </p:spTree>
    <p:extLst>
      <p:ext uri="{BB962C8B-B14F-4D97-AF65-F5344CB8AC3E}">
        <p14:creationId xmlns:p14="http://schemas.microsoft.com/office/powerpoint/2010/main" val="3994510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tellysbilde #4">
    <p:bg>
      <p:bgPr>
        <a:solidFill>
          <a:schemeClr val="accent1"/>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D0C79066-E748-4DBB-9BCF-644E381F7B06}"/>
              </a:ext>
            </a:extLst>
          </p:cNvPr>
          <p:cNvPicPr>
            <a:picLocks noChangeAspect="1"/>
          </p:cNvPicPr>
          <p:nvPr userDrawn="1"/>
        </p:nvPicPr>
        <p:blipFill>
          <a:blip r:embed="rId2"/>
          <a:stretch>
            <a:fillRect/>
          </a:stretch>
        </p:blipFill>
        <p:spPr>
          <a:xfrm>
            <a:off x="-1" y="0"/>
            <a:ext cx="12193611" cy="6858000"/>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0" y="0"/>
            <a:ext cx="1219361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a:t>Click to add 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add 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22.02.2023</a:t>
            </a:fld>
            <a:endParaRPr lang="nb-NO"/>
          </a:p>
        </p:txBody>
      </p:sp>
      <p:sp>
        <p:nvSpPr>
          <p:cNvPr id="5" name="Plassholder for bunntekst 4">
            <a:extLst>
              <a:ext uri="{FF2B5EF4-FFF2-40B4-BE49-F238E27FC236}">
                <a16:creationId xmlns:a16="http://schemas.microsoft.com/office/drawing/2014/main" id="{76AF8983-C13A-4654-89C0-3F45956E1532}"/>
              </a:ext>
            </a:extLst>
          </p:cNvPr>
          <p:cNvSpPr>
            <a:spLocks noGrp="1"/>
          </p:cNvSpPr>
          <p:nvPr>
            <p:ph type="ftr" sz="quarter" idx="11"/>
          </p:nvPr>
        </p:nvSpPr>
        <p:spPr>
          <a:xfrm>
            <a:off x="0" y="-171354"/>
            <a:ext cx="4114800" cy="107722"/>
          </a:xfrm>
        </p:spPr>
        <p:txBody>
          <a:bodyPr>
            <a:noAutofit/>
          </a:bodyPr>
          <a:lstStyle>
            <a:lvl1pPr>
              <a:defRPr sz="100"/>
            </a:lvl1pPr>
          </a:lstStyle>
          <a:p>
            <a:endParaRPr lang="nb-NO"/>
          </a:p>
        </p:txBody>
      </p:sp>
      <p:sp>
        <p:nvSpPr>
          <p:cNvPr id="6" name="Plassholder for lysbildenummer 5">
            <a:extLst>
              <a:ext uri="{FF2B5EF4-FFF2-40B4-BE49-F238E27FC236}">
                <a16:creationId xmlns:a16="http://schemas.microsoft.com/office/drawing/2014/main" id="{0F504A1F-B015-49B3-ABDE-A51F66A0C375}"/>
              </a:ext>
            </a:extLst>
          </p:cNvPr>
          <p:cNvSpPr>
            <a:spLocks noGrp="1"/>
          </p:cNvSpPr>
          <p:nvPr>
            <p:ph type="sldNum" sz="quarter" idx="12"/>
          </p:nvPr>
        </p:nvSpPr>
        <p:spPr>
          <a:xfrm>
            <a:off x="4572000" y="-171354"/>
            <a:ext cx="2743200" cy="107722"/>
          </a:xfrm>
        </p:spPr>
        <p:txBody>
          <a:bodyPr>
            <a:noAutofit/>
          </a:bodyPr>
          <a:lstStyle>
            <a:lvl1pPr>
              <a:defRPr sz="100"/>
            </a:lvl1pPr>
          </a:lstStyle>
          <a:p>
            <a:fld id="{8536FB86-8EDD-4A83-9C61-21D056E09FFF}" type="slidenum">
              <a:rPr lang="nb-NO" smtClean="0"/>
              <a:pPr/>
              <a:t>‹#›</a:t>
            </a:fld>
            <a:endParaRPr lang="nb-NO"/>
          </a:p>
        </p:txBody>
      </p:sp>
      <p:pic>
        <p:nvPicPr>
          <p:cNvPr id="7" name="Grafikk 6">
            <a:extLst>
              <a:ext uri="{FF2B5EF4-FFF2-40B4-BE49-F238E27FC236}">
                <a16:creationId xmlns:a16="http://schemas.microsoft.com/office/drawing/2014/main" id="{76873A9A-5F1F-4A12-A148-ACB30FA9C45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7271" y="1026549"/>
            <a:ext cx="1770042" cy="506416"/>
          </a:xfrm>
          <a:prstGeom prst="rect">
            <a:avLst/>
          </a:prstGeom>
        </p:spPr>
      </p:pic>
    </p:spTree>
    <p:extLst>
      <p:ext uri="{BB962C8B-B14F-4D97-AF65-F5344CB8AC3E}">
        <p14:creationId xmlns:p14="http://schemas.microsoft.com/office/powerpoint/2010/main" val="18301747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5">
    <p:bg>
      <p:bgPr>
        <a:solidFill>
          <a:schemeClr val="accent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D11926F9-6903-4CAA-823D-CAEBF0BE4A93}"/>
              </a:ext>
            </a:extLst>
          </p:cNvPr>
          <p:cNvPicPr>
            <a:picLocks noChangeAspect="1"/>
          </p:cNvPicPr>
          <p:nvPr userDrawn="1"/>
        </p:nvPicPr>
        <p:blipFill>
          <a:blip r:embed="rId2"/>
          <a:stretch>
            <a:fillRect/>
          </a:stretch>
        </p:blipFill>
        <p:spPr>
          <a:xfrm>
            <a:off x="-15020" y="1900"/>
            <a:ext cx="12190233" cy="6856100"/>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0" y="0"/>
            <a:ext cx="1219361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a:t>Click to add 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add 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22.02.2023</a:t>
            </a:fld>
            <a:endParaRPr lang="nb-NO"/>
          </a:p>
        </p:txBody>
      </p:sp>
      <p:sp>
        <p:nvSpPr>
          <p:cNvPr id="5" name="Plassholder for bunntekst 4">
            <a:extLst>
              <a:ext uri="{FF2B5EF4-FFF2-40B4-BE49-F238E27FC236}">
                <a16:creationId xmlns:a16="http://schemas.microsoft.com/office/drawing/2014/main" id="{76AF8983-C13A-4654-89C0-3F45956E1532}"/>
              </a:ext>
            </a:extLst>
          </p:cNvPr>
          <p:cNvSpPr>
            <a:spLocks noGrp="1"/>
          </p:cNvSpPr>
          <p:nvPr>
            <p:ph type="ftr" sz="quarter" idx="11"/>
          </p:nvPr>
        </p:nvSpPr>
        <p:spPr>
          <a:xfrm>
            <a:off x="0" y="-171354"/>
            <a:ext cx="4114800" cy="107722"/>
          </a:xfrm>
        </p:spPr>
        <p:txBody>
          <a:bodyPr>
            <a:noAutofit/>
          </a:bodyPr>
          <a:lstStyle>
            <a:lvl1pPr>
              <a:defRPr sz="100"/>
            </a:lvl1pPr>
          </a:lstStyle>
          <a:p>
            <a:endParaRPr lang="nb-NO"/>
          </a:p>
        </p:txBody>
      </p:sp>
      <p:sp>
        <p:nvSpPr>
          <p:cNvPr id="6" name="Plassholder for lysbildenummer 5">
            <a:extLst>
              <a:ext uri="{FF2B5EF4-FFF2-40B4-BE49-F238E27FC236}">
                <a16:creationId xmlns:a16="http://schemas.microsoft.com/office/drawing/2014/main" id="{0F504A1F-B015-49B3-ABDE-A51F66A0C375}"/>
              </a:ext>
            </a:extLst>
          </p:cNvPr>
          <p:cNvSpPr>
            <a:spLocks noGrp="1"/>
          </p:cNvSpPr>
          <p:nvPr>
            <p:ph type="sldNum" sz="quarter" idx="12"/>
          </p:nvPr>
        </p:nvSpPr>
        <p:spPr>
          <a:xfrm>
            <a:off x="4572000" y="-171354"/>
            <a:ext cx="2743200" cy="107722"/>
          </a:xfrm>
        </p:spPr>
        <p:txBody>
          <a:bodyPr>
            <a:noAutofit/>
          </a:bodyPr>
          <a:lstStyle>
            <a:lvl1pPr>
              <a:defRPr sz="100"/>
            </a:lvl1pPr>
          </a:lstStyle>
          <a:p>
            <a:fld id="{0CD0936C-C47C-429C-B8FE-3331DDB7AD3C}" type="slidenum">
              <a:rPr lang="nb-NO" smtClean="0"/>
              <a:pPr/>
              <a:t>‹#›</a:t>
            </a:fld>
            <a:endParaRPr lang="nb-NO"/>
          </a:p>
        </p:txBody>
      </p:sp>
      <p:pic>
        <p:nvPicPr>
          <p:cNvPr id="7" name="Grafikk 6">
            <a:extLst>
              <a:ext uri="{FF2B5EF4-FFF2-40B4-BE49-F238E27FC236}">
                <a16:creationId xmlns:a16="http://schemas.microsoft.com/office/drawing/2014/main" id="{76873A9A-5F1F-4A12-A148-ACB30FA9C45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7271" y="1026549"/>
            <a:ext cx="1770042" cy="506416"/>
          </a:xfrm>
          <a:prstGeom prst="rect">
            <a:avLst/>
          </a:prstGeom>
        </p:spPr>
      </p:pic>
    </p:spTree>
    <p:extLst>
      <p:ext uri="{BB962C8B-B14F-4D97-AF65-F5344CB8AC3E}">
        <p14:creationId xmlns:p14="http://schemas.microsoft.com/office/powerpoint/2010/main" val="31873994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tellysbilde #5">
    <p:bg>
      <p:bgPr>
        <a:solidFill>
          <a:schemeClr val="accent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D11926F9-6903-4CAA-823D-CAEBF0BE4A93}"/>
              </a:ext>
            </a:extLst>
          </p:cNvPr>
          <p:cNvPicPr>
            <a:picLocks noChangeAspect="1"/>
          </p:cNvPicPr>
          <p:nvPr userDrawn="1"/>
        </p:nvPicPr>
        <p:blipFill>
          <a:blip r:embed="rId2"/>
          <a:stretch>
            <a:fillRect/>
          </a:stretch>
        </p:blipFill>
        <p:spPr>
          <a:xfrm>
            <a:off x="-15020" y="1900"/>
            <a:ext cx="12190233" cy="6856100"/>
          </a:xfrm>
          <a:prstGeom prst="rect">
            <a:avLst/>
          </a:prstGeom>
        </p:spPr>
      </p:pic>
      <p:sp>
        <p:nvSpPr>
          <p:cNvPr id="9" name="Rektangel 8">
            <a:extLst>
              <a:ext uri="{FF2B5EF4-FFF2-40B4-BE49-F238E27FC236}">
                <a16:creationId xmlns:a16="http://schemas.microsoft.com/office/drawing/2014/main" id="{0A605F03-934B-4846-99CB-E0F79B1FA482}"/>
              </a:ext>
            </a:extLst>
          </p:cNvPr>
          <p:cNvSpPr/>
          <p:nvPr userDrawn="1"/>
        </p:nvSpPr>
        <p:spPr>
          <a:xfrm>
            <a:off x="0" y="0"/>
            <a:ext cx="1219361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a:t>Click to add 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add 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22.02.2023</a:t>
            </a:fld>
            <a:endParaRPr lang="nb-NO"/>
          </a:p>
        </p:txBody>
      </p:sp>
      <p:sp>
        <p:nvSpPr>
          <p:cNvPr id="5" name="Plassholder for bunntekst 4">
            <a:extLst>
              <a:ext uri="{FF2B5EF4-FFF2-40B4-BE49-F238E27FC236}">
                <a16:creationId xmlns:a16="http://schemas.microsoft.com/office/drawing/2014/main" id="{76AF8983-C13A-4654-89C0-3F45956E1532}"/>
              </a:ext>
            </a:extLst>
          </p:cNvPr>
          <p:cNvSpPr>
            <a:spLocks noGrp="1"/>
          </p:cNvSpPr>
          <p:nvPr>
            <p:ph type="ftr" sz="quarter" idx="11"/>
          </p:nvPr>
        </p:nvSpPr>
        <p:spPr>
          <a:xfrm>
            <a:off x="0" y="-171354"/>
            <a:ext cx="4114800" cy="107722"/>
          </a:xfrm>
        </p:spPr>
        <p:txBody>
          <a:bodyPr>
            <a:noAutofit/>
          </a:bodyPr>
          <a:lstStyle>
            <a:lvl1pPr>
              <a:defRPr sz="100"/>
            </a:lvl1pPr>
          </a:lstStyle>
          <a:p>
            <a:endParaRPr lang="nb-NO"/>
          </a:p>
        </p:txBody>
      </p:sp>
      <p:sp>
        <p:nvSpPr>
          <p:cNvPr id="6" name="Plassholder for lysbildenummer 5">
            <a:extLst>
              <a:ext uri="{FF2B5EF4-FFF2-40B4-BE49-F238E27FC236}">
                <a16:creationId xmlns:a16="http://schemas.microsoft.com/office/drawing/2014/main" id="{0F504A1F-B015-49B3-ABDE-A51F66A0C375}"/>
              </a:ext>
            </a:extLst>
          </p:cNvPr>
          <p:cNvSpPr>
            <a:spLocks noGrp="1"/>
          </p:cNvSpPr>
          <p:nvPr>
            <p:ph type="sldNum" sz="quarter" idx="12"/>
          </p:nvPr>
        </p:nvSpPr>
        <p:spPr>
          <a:xfrm>
            <a:off x="4572000" y="-171354"/>
            <a:ext cx="2743200" cy="107722"/>
          </a:xfrm>
        </p:spPr>
        <p:txBody>
          <a:bodyPr>
            <a:noAutofit/>
          </a:bodyPr>
          <a:lstStyle>
            <a:lvl1pPr>
              <a:defRPr sz="100"/>
            </a:lvl1pPr>
          </a:lstStyle>
          <a:p>
            <a:fld id="{DAF24747-96A5-470F-B8B1-F6FB7445B6E9}" type="slidenum">
              <a:rPr lang="nb-NO" smtClean="0"/>
              <a:pPr/>
              <a:t>‹#›</a:t>
            </a:fld>
            <a:endParaRPr lang="nb-NO"/>
          </a:p>
        </p:txBody>
      </p:sp>
      <p:pic>
        <p:nvPicPr>
          <p:cNvPr id="7" name="Grafikk 6">
            <a:extLst>
              <a:ext uri="{FF2B5EF4-FFF2-40B4-BE49-F238E27FC236}">
                <a16:creationId xmlns:a16="http://schemas.microsoft.com/office/drawing/2014/main" id="{76873A9A-5F1F-4A12-A148-ACB30FA9C45D}"/>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7271" y="1026549"/>
            <a:ext cx="1770042" cy="506416"/>
          </a:xfrm>
          <a:prstGeom prst="rect">
            <a:avLst/>
          </a:prstGeom>
        </p:spPr>
      </p:pic>
    </p:spTree>
    <p:extLst>
      <p:ext uri="{BB962C8B-B14F-4D97-AF65-F5344CB8AC3E}">
        <p14:creationId xmlns:p14="http://schemas.microsoft.com/office/powerpoint/2010/main" val="26640352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p:txBody>
          <a:bodyPr>
            <a:noAutofit/>
          </a:bodyPr>
          <a:lstStyle>
            <a:lvl1pPr>
              <a:defRPr>
                <a:solidFill>
                  <a:schemeClr val="accent1"/>
                </a:solidFill>
              </a:defRPr>
            </a:lvl1pPr>
          </a:lstStyle>
          <a:p>
            <a:r>
              <a:rPr lang="nb-NO"/>
              <a:t>Click to add title</a:t>
            </a:r>
          </a:p>
        </p:txBody>
      </p:sp>
      <p:sp>
        <p:nvSpPr>
          <p:cNvPr id="3" name="Plassholder for innhold 2">
            <a:extLst>
              <a:ext uri="{FF2B5EF4-FFF2-40B4-BE49-F238E27FC236}">
                <a16:creationId xmlns:a16="http://schemas.microsoft.com/office/drawing/2014/main" id="{CCEEE611-70FB-43E6-ABA0-8F1B00A43101}"/>
              </a:ext>
            </a:extLst>
          </p:cNvPr>
          <p:cNvSpPr>
            <a:spLocks noGrp="1"/>
          </p:cNvSpPr>
          <p:nvPr>
            <p:ph idx="1" hasCustomPrompt="1"/>
          </p:nvPr>
        </p:nvSpPr>
        <p:spPr>
          <a:xfrm>
            <a:off x="972001" y="2340000"/>
            <a:ext cx="7827247" cy="3530710"/>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89FF396F-6E64-49E8-BD57-C5A97BBC98DD}" type="slidenum">
              <a:rPr lang="nb-NO" smtClean="0"/>
              <a:pPr/>
              <a:t>‹#›</a:t>
            </a:fld>
            <a:endParaRPr lang="nb-NO"/>
          </a:p>
        </p:txBody>
      </p:sp>
    </p:spTree>
    <p:extLst>
      <p:ext uri="{BB962C8B-B14F-4D97-AF65-F5344CB8AC3E}">
        <p14:creationId xmlns:p14="http://schemas.microsoft.com/office/powerpoint/2010/main" val="189867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chemeClr val="dk2"/>
                </a:solidFill>
              </a:defRPr>
            </a:lvl1pPr>
          </a:lstStyle>
          <a:p>
            <a:r>
              <a:rPr lang="nb-NO"/>
              <a:t>Click to add 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Click to add 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FB316FEB-657A-43B3-AB1B-F087C925481D}" type="slidenum">
              <a:rPr lang="nb-NO" smtClean="0"/>
              <a:pPr/>
              <a:t>‹#›</a:t>
            </a:fld>
            <a:endParaRPr lang="nb-NO"/>
          </a:p>
        </p:txBody>
      </p:sp>
      <p:pic>
        <p:nvPicPr>
          <p:cNvPr id="8" name="Grafikk 7">
            <a:extLst>
              <a:ext uri="{FF2B5EF4-FFF2-40B4-BE49-F238E27FC236}">
                <a16:creationId xmlns:a16="http://schemas.microsoft.com/office/drawing/2014/main" id="{842B512C-95B8-43CD-923E-12979F4D70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96723" y="2244126"/>
            <a:ext cx="2393445" cy="2369747"/>
          </a:xfrm>
          <a:prstGeom prst="rect">
            <a:avLst/>
          </a:prstGeom>
        </p:spPr>
      </p:pic>
    </p:spTree>
    <p:extLst>
      <p:ext uri="{BB962C8B-B14F-4D97-AF65-F5344CB8AC3E}">
        <p14:creationId xmlns:p14="http://schemas.microsoft.com/office/powerpoint/2010/main" val="70555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eloverskrift #2">
    <p:bg>
      <p:bgPr>
        <a:solidFill>
          <a:schemeClr val="dk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chemeClr val="lt1"/>
                </a:solidFill>
              </a:defRPr>
            </a:lvl1pPr>
          </a:lstStyle>
          <a:p>
            <a:r>
              <a:rPr lang="nb-NO"/>
              <a:t>Click to add 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Click to add 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22.02.2023</a:t>
            </a:fld>
            <a:endParaRPr lang="nb-NO"/>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CAD6CE59-C50B-4BA3-8FF8-6059B6924486}" type="slidenum">
              <a:rPr lang="nb-NO" smtClean="0"/>
              <a:pPr/>
              <a:t>‹#›</a:t>
            </a:fld>
            <a:endParaRPr lang="nb-NO"/>
          </a:p>
        </p:txBody>
      </p:sp>
      <p:pic>
        <p:nvPicPr>
          <p:cNvPr id="8" name="Grafikk 7">
            <a:extLst>
              <a:ext uri="{FF2B5EF4-FFF2-40B4-BE49-F238E27FC236}">
                <a16:creationId xmlns:a16="http://schemas.microsoft.com/office/drawing/2014/main" id="{36FEF317-EFF4-4524-9666-D21F54983C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96723" y="2244126"/>
            <a:ext cx="2393445" cy="2369747"/>
          </a:xfrm>
          <a:prstGeom prst="rect">
            <a:avLst/>
          </a:prstGeom>
        </p:spPr>
      </p:pic>
    </p:spTree>
    <p:extLst>
      <p:ext uri="{BB962C8B-B14F-4D97-AF65-F5344CB8AC3E}">
        <p14:creationId xmlns:p14="http://schemas.microsoft.com/office/powerpoint/2010/main" val="380538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1345501-5FF1-4664-8242-B4B9932567D9}"/>
              </a:ext>
            </a:extLst>
          </p:cNvPr>
          <p:cNvSpPr>
            <a:spLocks noGrp="1"/>
          </p:cNvSpPr>
          <p:nvPr>
            <p:ph type="title"/>
          </p:nvPr>
        </p:nvSpPr>
        <p:spPr>
          <a:xfrm>
            <a:off x="972000" y="972000"/>
            <a:ext cx="7827246" cy="1215717"/>
          </a:xfrm>
          <a:prstGeom prst="rect">
            <a:avLst/>
          </a:prstGeom>
        </p:spPr>
        <p:txBody>
          <a:bodyPr vert="horz" lIns="91440" tIns="45720" rIns="91440" bIns="45720" rtlCol="0" anchor="t">
            <a:normAutofit/>
          </a:bodyPr>
          <a:lstStyle/>
          <a:p>
            <a:r>
              <a:rPr lang="nb-NO"/>
              <a:t>Click to add title</a:t>
            </a:r>
            <a:endParaRPr lang="nb-NO" dirty="0"/>
          </a:p>
        </p:txBody>
      </p:sp>
      <p:sp>
        <p:nvSpPr>
          <p:cNvPr id="3" name="Plassholder for tekst 2">
            <a:extLst>
              <a:ext uri="{FF2B5EF4-FFF2-40B4-BE49-F238E27FC236}">
                <a16:creationId xmlns:a16="http://schemas.microsoft.com/office/drawing/2014/main" id="{7A92274D-BB34-4A1A-95CD-7155CC08E6EB}"/>
              </a:ext>
            </a:extLst>
          </p:cNvPr>
          <p:cNvSpPr>
            <a:spLocks noGrp="1"/>
          </p:cNvSpPr>
          <p:nvPr>
            <p:ph type="body" idx="1"/>
          </p:nvPr>
        </p:nvSpPr>
        <p:spPr>
          <a:xfrm>
            <a:off x="972001" y="2340000"/>
            <a:ext cx="7827247" cy="3530710"/>
          </a:xfrm>
          <a:prstGeom prst="rect">
            <a:avLst/>
          </a:prstGeom>
        </p:spPr>
        <p:txBody>
          <a:bodyPr vert="horz" lIns="91440" tIns="45720" rIns="91440" bIns="45720" rtlCol="0">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6833CCA5-44BF-42D6-904A-4683C279D02D}"/>
              </a:ext>
            </a:extLst>
          </p:cNvPr>
          <p:cNvSpPr>
            <a:spLocks noGrp="1"/>
          </p:cNvSpPr>
          <p:nvPr>
            <p:ph type="dt" sz="half" idx="2"/>
          </p:nvPr>
        </p:nvSpPr>
        <p:spPr>
          <a:xfrm>
            <a:off x="0" y="-217674"/>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14463DC0-34DA-4C18-AB00-4938EE730E8F}" type="datetimeFigureOut">
              <a:rPr lang="nb-NO" smtClean="0"/>
              <a:pPr/>
              <a:t>22.02.2023</a:t>
            </a:fld>
            <a:endParaRPr lang="nb-NO"/>
          </a:p>
        </p:txBody>
      </p:sp>
      <p:sp>
        <p:nvSpPr>
          <p:cNvPr id="5" name="Plassholder for bunntekst 4">
            <a:extLst>
              <a:ext uri="{FF2B5EF4-FFF2-40B4-BE49-F238E27FC236}">
                <a16:creationId xmlns:a16="http://schemas.microsoft.com/office/drawing/2014/main" id="{47D2231B-9E96-4F49-9F1D-40219DAC78BC}"/>
              </a:ext>
            </a:extLst>
          </p:cNvPr>
          <p:cNvSpPr>
            <a:spLocks noGrp="1"/>
          </p:cNvSpPr>
          <p:nvPr>
            <p:ph type="ftr" sz="quarter" idx="3"/>
          </p:nvPr>
        </p:nvSpPr>
        <p:spPr>
          <a:xfrm>
            <a:off x="3200400" y="-217674"/>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99BC76A-F87C-46A6-AD94-542613FB2691}"/>
              </a:ext>
            </a:extLst>
          </p:cNvPr>
          <p:cNvSpPr>
            <a:spLocks noGrp="1"/>
          </p:cNvSpPr>
          <p:nvPr>
            <p:ph type="sldNum" sz="quarter" idx="4"/>
          </p:nvPr>
        </p:nvSpPr>
        <p:spPr>
          <a:xfrm>
            <a:off x="7772400" y="-217674"/>
            <a:ext cx="2743200" cy="107722"/>
          </a:xfrm>
          <a:prstGeom prst="rect">
            <a:avLst/>
          </a:prstGeom>
        </p:spPr>
        <p:txBody>
          <a:bodyPr vert="horz" lIns="91440" tIns="45720" rIns="91440" bIns="45720" rtlCol="0" anchor="ctr">
            <a:spAutoFit/>
          </a:bodyPr>
          <a:lstStyle>
            <a:lvl1pPr algn="r">
              <a:defRPr sz="100">
                <a:solidFill>
                  <a:schemeClr val="tx1">
                    <a:tint val="75000"/>
                  </a:schemeClr>
                </a:solidFill>
              </a:defRPr>
            </a:lvl1pPr>
          </a:lstStyle>
          <a:p>
            <a:fld id="{60DA832A-F266-49F5-91F3-AF36CD6D5010}" type="slidenum">
              <a:rPr lang="nb-NO" smtClean="0"/>
              <a:pPr/>
              <a:t>‹#›</a:t>
            </a:fld>
            <a:endParaRPr lang="nb-NO"/>
          </a:p>
        </p:txBody>
      </p:sp>
      <p:pic>
        <p:nvPicPr>
          <p:cNvPr id="9" name="Grafikk 8">
            <a:extLst>
              <a:ext uri="{FF2B5EF4-FFF2-40B4-BE49-F238E27FC236}">
                <a16:creationId xmlns:a16="http://schemas.microsoft.com/office/drawing/2014/main" id="{D6FC124A-0AD7-44B8-833C-C975B888F788}"/>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20163870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80" r:id="rId6"/>
    <p:sldLayoutId id="2147483650" r:id="rId7"/>
    <p:sldLayoutId id="2147483651" r:id="rId8"/>
    <p:sldLayoutId id="2147483665" r:id="rId9"/>
    <p:sldLayoutId id="2147483652" r:id="rId10"/>
    <p:sldLayoutId id="2147483660"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6" r:id="rId21"/>
    <p:sldLayoutId id="2147483675" r:id="rId22"/>
    <p:sldLayoutId id="2147483677" r:id="rId23"/>
    <p:sldLayoutId id="2147483678" r:id="rId24"/>
    <p:sldLayoutId id="2147483683" r:id="rId25"/>
    <p:sldLayoutId id="2147483655" r:id="rId26"/>
    <p:sldLayoutId id="2147483681" r:id="rId27"/>
    <p:sldLayoutId id="2147483682" r:id="rId28"/>
    <p:sldLayoutId id="2147483679" r:id="rId2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000" kern="1200">
          <a:solidFill>
            <a:srgbClr val="030354"/>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1pPr>
      <a:lvl2pPr marL="4572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2pPr>
      <a:lvl3pPr marL="9144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3pPr>
      <a:lvl4pPr marL="13716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4pPr>
      <a:lvl5pPr marL="18288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sabl@norceresearch.no"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6E5AB0B0-28A4-495F-A3E9-524652747E33}"/>
              </a:ext>
            </a:extLst>
          </p:cNvPr>
          <p:cNvSpPr>
            <a:spLocks noGrp="1"/>
          </p:cNvSpPr>
          <p:nvPr>
            <p:ph type="ctrTitle"/>
          </p:nvPr>
        </p:nvSpPr>
        <p:spPr/>
        <p:txBody>
          <a:bodyPr/>
          <a:lstStyle/>
          <a:p>
            <a:r>
              <a:rPr lang="nb-NO" dirty="0"/>
              <a:t>Påvirker interkommunalt samarbeid kvaliteten i norske legevakter?</a:t>
            </a:r>
          </a:p>
        </p:txBody>
      </p:sp>
      <p:sp>
        <p:nvSpPr>
          <p:cNvPr id="7" name="Undertittel 6">
            <a:extLst>
              <a:ext uri="{FF2B5EF4-FFF2-40B4-BE49-F238E27FC236}">
                <a16:creationId xmlns:a16="http://schemas.microsoft.com/office/drawing/2014/main" id="{C7B8FE1A-9036-4DF3-B98B-306928217421}"/>
              </a:ext>
            </a:extLst>
          </p:cNvPr>
          <p:cNvSpPr>
            <a:spLocks noGrp="1"/>
          </p:cNvSpPr>
          <p:nvPr>
            <p:ph type="subTitle" idx="1"/>
          </p:nvPr>
        </p:nvSpPr>
        <p:spPr/>
        <p:txBody>
          <a:bodyPr/>
          <a:lstStyle/>
          <a:p>
            <a:r>
              <a:rPr lang="en-US" dirty="0"/>
              <a:t>Sara Blåka</a:t>
            </a:r>
            <a:endParaRPr lang="nb-NO" dirty="0"/>
          </a:p>
        </p:txBody>
      </p:sp>
      <p:sp>
        <p:nvSpPr>
          <p:cNvPr id="8" name="Plassholder for dato 7">
            <a:extLst>
              <a:ext uri="{FF2B5EF4-FFF2-40B4-BE49-F238E27FC236}">
                <a16:creationId xmlns:a16="http://schemas.microsoft.com/office/drawing/2014/main" id="{06B446BF-5829-41D6-9E73-4476795019FE}"/>
              </a:ext>
            </a:extLst>
          </p:cNvPr>
          <p:cNvSpPr>
            <a:spLocks noGrp="1"/>
          </p:cNvSpPr>
          <p:nvPr>
            <p:ph type="dt" sz="half" idx="10"/>
          </p:nvPr>
        </p:nvSpPr>
        <p:spPr/>
        <p:txBody>
          <a:bodyPr/>
          <a:lstStyle/>
          <a:p>
            <a:r>
              <a:rPr lang="nb-NO" dirty="0"/>
              <a:t>01.03.2023</a:t>
            </a:r>
          </a:p>
        </p:txBody>
      </p:sp>
    </p:spTree>
    <p:extLst>
      <p:ext uri="{BB962C8B-B14F-4D97-AF65-F5344CB8AC3E}">
        <p14:creationId xmlns:p14="http://schemas.microsoft.com/office/powerpoint/2010/main" val="327131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D0E1-E9C4-42AD-A4D4-D74BE3E2FAE9}"/>
              </a:ext>
            </a:extLst>
          </p:cNvPr>
          <p:cNvSpPr>
            <a:spLocks noGrp="1"/>
          </p:cNvSpPr>
          <p:nvPr>
            <p:ph type="title"/>
          </p:nvPr>
        </p:nvSpPr>
        <p:spPr>
          <a:xfrm>
            <a:off x="838200" y="365125"/>
            <a:ext cx="10515600" cy="597401"/>
          </a:xfrm>
        </p:spPr>
        <p:txBody>
          <a:bodyPr>
            <a:normAutofit/>
          </a:bodyPr>
          <a:lstStyle/>
          <a:p>
            <a:r>
              <a:rPr lang="nb-NO" sz="3200" dirty="0"/>
              <a:t>Effekten av interkommunalt samarbeid </a:t>
            </a:r>
          </a:p>
        </p:txBody>
      </p:sp>
      <p:graphicFrame>
        <p:nvGraphicFramePr>
          <p:cNvPr id="4" name="Content Placeholder 3">
            <a:extLst>
              <a:ext uri="{FF2B5EF4-FFF2-40B4-BE49-F238E27FC236}">
                <a16:creationId xmlns:a16="http://schemas.microsoft.com/office/drawing/2014/main" id="{98C4C3BE-AE04-4408-953C-F3A14DDBF893}"/>
              </a:ext>
            </a:extLst>
          </p:cNvPr>
          <p:cNvGraphicFramePr>
            <a:graphicFrameLocks noGrp="1"/>
          </p:cNvGraphicFramePr>
          <p:nvPr>
            <p:ph idx="1"/>
          </p:nvPr>
        </p:nvGraphicFramePr>
        <p:xfrm>
          <a:off x="838200" y="1179095"/>
          <a:ext cx="10515600" cy="5313778"/>
        </p:xfrm>
        <a:graphic>
          <a:graphicData uri="http://schemas.openxmlformats.org/drawingml/2006/table">
            <a:tbl>
              <a:tblPr firstRow="1" firstCol="1" bandRow="1"/>
              <a:tblGrid>
                <a:gridCol w="3398642">
                  <a:extLst>
                    <a:ext uri="{9D8B030D-6E8A-4147-A177-3AD203B41FA5}">
                      <a16:colId xmlns:a16="http://schemas.microsoft.com/office/drawing/2014/main" val="1291938902"/>
                    </a:ext>
                  </a:extLst>
                </a:gridCol>
                <a:gridCol w="3249320">
                  <a:extLst>
                    <a:ext uri="{9D8B030D-6E8A-4147-A177-3AD203B41FA5}">
                      <a16:colId xmlns:a16="http://schemas.microsoft.com/office/drawing/2014/main" val="3001289639"/>
                    </a:ext>
                  </a:extLst>
                </a:gridCol>
                <a:gridCol w="3867638">
                  <a:extLst>
                    <a:ext uri="{9D8B030D-6E8A-4147-A177-3AD203B41FA5}">
                      <a16:colId xmlns:a16="http://schemas.microsoft.com/office/drawing/2014/main" val="784530659"/>
                    </a:ext>
                  </a:extLst>
                </a:gridCol>
              </a:tblGrid>
              <a:tr h="291343">
                <a:tc>
                  <a:txBody>
                    <a:bodyPr/>
                    <a:lstStyle/>
                    <a:p>
                      <a:pPr>
                        <a:lnSpc>
                          <a:spcPct val="150000"/>
                        </a:lnSpc>
                        <a:spcAft>
                          <a:spcPts val="1000"/>
                        </a:spcAft>
                      </a:pP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Model 1: Quality of equipment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Model 2: Quality of work force</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575585"/>
                  </a:ext>
                </a:extLst>
              </a:tr>
              <a:tr h="291343">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Inter-municipal cooperation </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-2.80 (1.6)*</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-3.40 (1.3)***</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933489"/>
                  </a:ext>
                </a:extLst>
              </a:tr>
              <a:tr h="291343">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Number of members</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-.28 (.5)</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1.07 (.4)***</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831840"/>
                  </a:ext>
                </a:extLst>
              </a:tr>
              <a:tr h="291343">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Varying number (1=yes)</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.37 (.4)</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.07 (.3)</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472595"/>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Co-located with hospital</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-.45 (.4)</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-.23 (.3)</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341822"/>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Co-located with ambulance</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-.46 (.4)</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.25 (.3)</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404853"/>
                  </a:ext>
                </a:extLst>
              </a:tr>
              <a:tr h="291343">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Net operational profit</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.05 (.0)</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.01 (.0)</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80807"/>
                  </a:ext>
                </a:extLst>
              </a:tr>
              <a:tr h="291343">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Population (log transformed)</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3.52 (1.3)***</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.87 (1.0)</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881450"/>
                  </a:ext>
                </a:extLst>
              </a:tr>
              <a:tr h="291343">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Population density</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.00 (.0)</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.00 (.0)</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318843"/>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Time 1</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-1.01 (.2)***</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.33 (.1)***</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119896"/>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Time 2</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-.69 (.2)***</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-.03 (.1)</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855654"/>
                  </a:ext>
                </a:extLst>
              </a:tr>
              <a:tr h="291343">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Co-located with county administration</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30.16 (10.2)***</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19.83 (7.8)***</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056707"/>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506</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506</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791653"/>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F-value (Anderson-Rubin Wald test)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3.18</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4.06</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92878"/>
                  </a:ext>
                </a:extLst>
              </a:tr>
              <a:tr h="617488">
                <a:tc>
                  <a:txBody>
                    <a:bodyPr/>
                    <a:lstStyle/>
                    <a:p>
                      <a:pPr>
                        <a:lnSpc>
                          <a:spcPct val="150000"/>
                        </a:lnSpc>
                        <a:spcAft>
                          <a:spcPts val="10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Underidentification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test (Anderson canon. corr. LM statistic) Chi-sq(2)</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62.711***</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62.711***</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779924"/>
                  </a:ext>
                </a:extLst>
              </a:tr>
              <a:tr h="617488">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Overidentification test of all instruments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Sargan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statistic) Chi-sq(1)</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2.388</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2.028</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933810"/>
                  </a:ext>
                </a:extLst>
              </a:tr>
            </a:tbl>
          </a:graphicData>
        </a:graphic>
      </p:graphicFrame>
      <p:sp>
        <p:nvSpPr>
          <p:cNvPr id="3" name="Oval 2">
            <a:extLst>
              <a:ext uri="{FF2B5EF4-FFF2-40B4-BE49-F238E27FC236}">
                <a16:creationId xmlns:a16="http://schemas.microsoft.com/office/drawing/2014/main" id="{BCCB1DF8-C90A-756F-71DA-2064A265C604}"/>
              </a:ext>
            </a:extLst>
          </p:cNvPr>
          <p:cNvSpPr/>
          <p:nvPr/>
        </p:nvSpPr>
        <p:spPr>
          <a:xfrm>
            <a:off x="480291" y="1013964"/>
            <a:ext cx="11092874" cy="1405963"/>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29415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CE4A-F315-4C0C-97C1-CA04A47A1386}"/>
              </a:ext>
            </a:extLst>
          </p:cNvPr>
          <p:cNvSpPr>
            <a:spLocks noGrp="1"/>
          </p:cNvSpPr>
          <p:nvPr>
            <p:ph type="title"/>
          </p:nvPr>
        </p:nvSpPr>
        <p:spPr>
          <a:xfrm>
            <a:off x="1068724" y="5761924"/>
            <a:ext cx="10640754" cy="775845"/>
          </a:xfrm>
        </p:spPr>
        <p:txBody>
          <a:bodyPr vert="horz" lIns="91440" tIns="45720" rIns="91440" bIns="45720" rtlCol="0" anchor="b">
            <a:normAutofit/>
          </a:bodyPr>
          <a:lstStyle/>
          <a:p>
            <a:pPr algn="ctr"/>
            <a:r>
              <a:rPr lang="en-US" sz="4000" kern="1200" dirty="0" err="1">
                <a:solidFill>
                  <a:schemeClr val="tx2"/>
                </a:solidFill>
                <a:latin typeface="+mj-lt"/>
                <a:ea typeface="+mj-ea"/>
                <a:cs typeface="+mj-cs"/>
              </a:rPr>
              <a:t>Marginaleffekten</a:t>
            </a:r>
            <a:r>
              <a:rPr lang="en-US" sz="4000" kern="1200" dirty="0">
                <a:solidFill>
                  <a:schemeClr val="tx2"/>
                </a:solidFill>
                <a:latin typeface="+mj-lt"/>
                <a:ea typeface="+mj-ea"/>
                <a:cs typeface="+mj-cs"/>
              </a:rPr>
              <a:t> av </a:t>
            </a:r>
            <a:r>
              <a:rPr lang="en-US" sz="4000" kern="1200" dirty="0" err="1">
                <a:solidFill>
                  <a:schemeClr val="tx2"/>
                </a:solidFill>
                <a:latin typeface="+mj-lt"/>
                <a:ea typeface="+mj-ea"/>
                <a:cs typeface="+mj-cs"/>
              </a:rPr>
              <a:t>antall</a:t>
            </a:r>
            <a:r>
              <a:rPr lang="en-US" sz="4000" kern="1200" dirty="0">
                <a:solidFill>
                  <a:schemeClr val="tx2"/>
                </a:solidFill>
                <a:latin typeface="+mj-lt"/>
                <a:ea typeface="+mj-ea"/>
                <a:cs typeface="+mj-cs"/>
              </a:rPr>
              <a:t> </a:t>
            </a:r>
            <a:r>
              <a:rPr lang="en-US" sz="4000" kern="1200" dirty="0" err="1">
                <a:solidFill>
                  <a:schemeClr val="tx2"/>
                </a:solidFill>
                <a:latin typeface="+mj-lt"/>
                <a:ea typeface="+mj-ea"/>
                <a:cs typeface="+mj-cs"/>
              </a:rPr>
              <a:t>partnere</a:t>
            </a:r>
            <a:r>
              <a:rPr lang="en-US" sz="4000" kern="1200" dirty="0">
                <a:solidFill>
                  <a:schemeClr val="tx2"/>
                </a:solidFill>
                <a:latin typeface="+mj-lt"/>
                <a:ea typeface="+mj-ea"/>
                <a:cs typeface="+mj-cs"/>
              </a:rPr>
              <a:t> </a:t>
            </a:r>
            <a:r>
              <a:rPr lang="en-US" sz="4000" kern="1200" dirty="0" err="1">
                <a:solidFill>
                  <a:schemeClr val="tx2"/>
                </a:solidFill>
                <a:latin typeface="+mj-lt"/>
                <a:ea typeface="+mj-ea"/>
                <a:cs typeface="+mj-cs"/>
              </a:rPr>
              <a:t>på</a:t>
            </a:r>
            <a:r>
              <a:rPr lang="en-US" sz="4000" kern="1200" dirty="0">
                <a:solidFill>
                  <a:schemeClr val="tx2"/>
                </a:solidFill>
                <a:latin typeface="+mj-lt"/>
                <a:ea typeface="+mj-ea"/>
                <a:cs typeface="+mj-cs"/>
              </a:rPr>
              <a:t> </a:t>
            </a:r>
            <a:r>
              <a:rPr lang="en-US" sz="4000" kern="1200" dirty="0" err="1">
                <a:solidFill>
                  <a:schemeClr val="tx2"/>
                </a:solidFill>
                <a:latin typeface="+mj-lt"/>
                <a:ea typeface="+mj-ea"/>
                <a:cs typeface="+mj-cs"/>
              </a:rPr>
              <a:t>utstyr</a:t>
            </a:r>
            <a:endParaRPr lang="en-US" sz="4000" kern="1200" dirty="0">
              <a:solidFill>
                <a:schemeClr val="tx2"/>
              </a:solidFill>
              <a:latin typeface="+mj-lt"/>
              <a:ea typeface="+mj-ea"/>
              <a:cs typeface="+mj-cs"/>
            </a:endParaRPr>
          </a:p>
        </p:txBody>
      </p:sp>
      <p:pic>
        <p:nvPicPr>
          <p:cNvPr id="4" name="Plassholder for innhold 8">
            <a:extLst>
              <a:ext uri="{FF2B5EF4-FFF2-40B4-BE49-F238E27FC236}">
                <a16:creationId xmlns:a16="http://schemas.microsoft.com/office/drawing/2014/main" id="{CDF81B3A-C92D-4D49-9B4D-E948E97BE18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2298032" y="605283"/>
            <a:ext cx="7271897" cy="5286485"/>
          </a:xfrm>
          <a:prstGeom prst="rect">
            <a:avLst/>
          </a:prstGeom>
          <a:noFill/>
        </p:spPr>
      </p:pic>
    </p:spTree>
    <p:extLst>
      <p:ext uri="{BB962C8B-B14F-4D97-AF65-F5344CB8AC3E}">
        <p14:creationId xmlns:p14="http://schemas.microsoft.com/office/powerpoint/2010/main" val="132424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CE4A-F315-4C0C-97C1-CA04A47A1386}"/>
              </a:ext>
            </a:extLst>
          </p:cNvPr>
          <p:cNvSpPr>
            <a:spLocks noGrp="1"/>
          </p:cNvSpPr>
          <p:nvPr>
            <p:ph type="title"/>
          </p:nvPr>
        </p:nvSpPr>
        <p:spPr>
          <a:xfrm>
            <a:off x="637350" y="5671313"/>
            <a:ext cx="10640754" cy="775845"/>
          </a:xfrm>
        </p:spPr>
        <p:txBody>
          <a:bodyPr vert="horz" lIns="91440" tIns="45720" rIns="91440" bIns="45720" rtlCol="0" anchor="b">
            <a:normAutofit fontScale="90000"/>
          </a:bodyPr>
          <a:lstStyle/>
          <a:p>
            <a:pPr algn="ctr"/>
            <a:r>
              <a:rPr lang="en-US" sz="4000" kern="1200" dirty="0" err="1">
                <a:solidFill>
                  <a:schemeClr val="tx2"/>
                </a:solidFill>
                <a:latin typeface="+mj-lt"/>
                <a:ea typeface="+mj-ea"/>
                <a:cs typeface="+mj-cs"/>
              </a:rPr>
              <a:t>Marginaleffekten</a:t>
            </a:r>
            <a:r>
              <a:rPr lang="en-US" sz="4000" kern="1200" dirty="0">
                <a:solidFill>
                  <a:schemeClr val="tx2"/>
                </a:solidFill>
                <a:latin typeface="+mj-lt"/>
                <a:ea typeface="+mj-ea"/>
                <a:cs typeface="+mj-cs"/>
              </a:rPr>
              <a:t> av </a:t>
            </a:r>
            <a:r>
              <a:rPr lang="en-US" sz="4000" kern="1200" dirty="0" err="1">
                <a:solidFill>
                  <a:schemeClr val="tx2"/>
                </a:solidFill>
                <a:latin typeface="+mj-lt"/>
                <a:ea typeface="+mj-ea"/>
                <a:cs typeface="+mj-cs"/>
              </a:rPr>
              <a:t>antall</a:t>
            </a:r>
            <a:r>
              <a:rPr lang="en-US" sz="4000" kern="1200" dirty="0">
                <a:solidFill>
                  <a:schemeClr val="tx2"/>
                </a:solidFill>
                <a:latin typeface="+mj-lt"/>
                <a:ea typeface="+mj-ea"/>
                <a:cs typeface="+mj-cs"/>
              </a:rPr>
              <a:t> </a:t>
            </a:r>
            <a:r>
              <a:rPr lang="en-US" sz="4000" kern="1200" dirty="0" err="1">
                <a:solidFill>
                  <a:schemeClr val="tx2"/>
                </a:solidFill>
                <a:latin typeface="+mj-lt"/>
                <a:ea typeface="+mj-ea"/>
                <a:cs typeface="+mj-cs"/>
              </a:rPr>
              <a:t>partnere</a:t>
            </a:r>
            <a:r>
              <a:rPr lang="en-US" sz="4000" kern="1200" dirty="0">
                <a:solidFill>
                  <a:schemeClr val="tx2"/>
                </a:solidFill>
                <a:latin typeface="+mj-lt"/>
                <a:ea typeface="+mj-ea"/>
                <a:cs typeface="+mj-cs"/>
              </a:rPr>
              <a:t> </a:t>
            </a:r>
            <a:r>
              <a:rPr lang="en-US" sz="4000" kern="1200" dirty="0" err="1">
                <a:solidFill>
                  <a:schemeClr val="tx2"/>
                </a:solidFill>
                <a:latin typeface="+mj-lt"/>
                <a:ea typeface="+mj-ea"/>
                <a:cs typeface="+mj-cs"/>
              </a:rPr>
              <a:t>på</a:t>
            </a:r>
            <a:r>
              <a:rPr lang="en-US" sz="4000" kern="1200" dirty="0">
                <a:solidFill>
                  <a:schemeClr val="tx2"/>
                </a:solidFill>
                <a:latin typeface="+mj-lt"/>
                <a:ea typeface="+mj-ea"/>
                <a:cs typeface="+mj-cs"/>
              </a:rPr>
              <a:t> </a:t>
            </a:r>
            <a:r>
              <a:rPr lang="en-US" sz="4000" dirty="0" err="1">
                <a:solidFill>
                  <a:schemeClr val="tx2"/>
                </a:solidFill>
              </a:rPr>
              <a:t>arbeidsstyrken</a:t>
            </a:r>
            <a:endParaRPr lang="en-US" sz="4000" kern="1200" dirty="0">
              <a:solidFill>
                <a:schemeClr val="tx2"/>
              </a:solidFill>
              <a:latin typeface="+mj-lt"/>
              <a:ea typeface="+mj-ea"/>
              <a:cs typeface="+mj-cs"/>
            </a:endParaRPr>
          </a:p>
        </p:txBody>
      </p:sp>
      <p:pic>
        <p:nvPicPr>
          <p:cNvPr id="7" name="Plassholder for innhold 9">
            <a:extLst>
              <a:ext uri="{FF2B5EF4-FFF2-40B4-BE49-F238E27FC236}">
                <a16:creationId xmlns:a16="http://schemas.microsoft.com/office/drawing/2014/main" id="{EDEC455E-DF03-4271-B625-B9F12CA1A47F}"/>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2317750" y="410842"/>
            <a:ext cx="7233089" cy="4942208"/>
          </a:xfrm>
          <a:prstGeom prst="rect">
            <a:avLst/>
          </a:prstGeom>
          <a:noFill/>
        </p:spPr>
      </p:pic>
    </p:spTree>
    <p:extLst>
      <p:ext uri="{BB962C8B-B14F-4D97-AF65-F5344CB8AC3E}">
        <p14:creationId xmlns:p14="http://schemas.microsoft.com/office/powerpoint/2010/main" val="168993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AE371-3481-4B46-B815-C346595AE2DF}"/>
              </a:ext>
            </a:extLst>
          </p:cNvPr>
          <p:cNvSpPr>
            <a:spLocks noGrp="1"/>
          </p:cNvSpPr>
          <p:nvPr>
            <p:ph type="title"/>
          </p:nvPr>
        </p:nvSpPr>
        <p:spPr/>
        <p:txBody>
          <a:bodyPr/>
          <a:lstStyle/>
          <a:p>
            <a:r>
              <a:rPr lang="nb-NO" dirty="0"/>
              <a:t>Funn</a:t>
            </a:r>
          </a:p>
        </p:txBody>
      </p:sp>
      <p:sp>
        <p:nvSpPr>
          <p:cNvPr id="3" name="Content Placeholder 2">
            <a:extLst>
              <a:ext uri="{FF2B5EF4-FFF2-40B4-BE49-F238E27FC236}">
                <a16:creationId xmlns:a16="http://schemas.microsoft.com/office/drawing/2014/main" id="{38C301DD-B158-4CC8-A9ED-3E676DCDDAF1}"/>
              </a:ext>
            </a:extLst>
          </p:cNvPr>
          <p:cNvSpPr>
            <a:spLocks noGrp="1"/>
          </p:cNvSpPr>
          <p:nvPr>
            <p:ph idx="1"/>
          </p:nvPr>
        </p:nvSpPr>
        <p:spPr/>
        <p:txBody>
          <a:bodyPr/>
          <a:lstStyle/>
          <a:p>
            <a:r>
              <a:rPr lang="nb-NO" dirty="0"/>
              <a:t>Den generelle effekten viser at interkommunalt samarbeid  svekker arbeidsstyrken.</a:t>
            </a:r>
          </a:p>
          <a:p>
            <a:endParaRPr lang="nb-NO" dirty="0"/>
          </a:p>
          <a:p>
            <a:r>
              <a:rPr lang="nb-NO" dirty="0"/>
              <a:t>Denne negative effekten balanseres ut når antall deltakerkommuner øker, noe som indikerer at samarbeidet må nå en viss størrelse for å oppnå optimal driftsskala. </a:t>
            </a:r>
          </a:p>
          <a:p>
            <a:endParaRPr lang="nb-NO" dirty="0"/>
          </a:p>
          <a:p>
            <a:r>
              <a:rPr lang="nb-NO" dirty="0"/>
              <a:t>Tilgang til utstyr på legevakten reduseres både av interkommunalt samarbeid generelt og av økende antall deltakende kommuner.</a:t>
            </a:r>
          </a:p>
          <a:p>
            <a:endParaRPr lang="nb-NO" dirty="0"/>
          </a:p>
        </p:txBody>
      </p:sp>
    </p:spTree>
    <p:extLst>
      <p:ext uri="{BB962C8B-B14F-4D97-AF65-F5344CB8AC3E}">
        <p14:creationId xmlns:p14="http://schemas.microsoft.com/office/powerpoint/2010/main" val="403929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3E9EC602-8ADA-4B57-BF38-F08914762F1F}"/>
              </a:ext>
            </a:extLst>
          </p:cNvPr>
          <p:cNvSpPr>
            <a:spLocks noGrp="1"/>
          </p:cNvSpPr>
          <p:nvPr>
            <p:ph type="title"/>
          </p:nvPr>
        </p:nvSpPr>
        <p:spPr/>
        <p:txBody>
          <a:bodyPr/>
          <a:lstStyle/>
          <a:p>
            <a:r>
              <a:rPr lang="nb-NO" dirty="0">
                <a:solidFill>
                  <a:schemeClr val="tx1"/>
                </a:solidFill>
              </a:rPr>
              <a:t>Hva betyr disse resultatene?</a:t>
            </a:r>
            <a:endParaRPr lang="nb-NO" dirty="0"/>
          </a:p>
        </p:txBody>
      </p:sp>
      <p:sp>
        <p:nvSpPr>
          <p:cNvPr id="7" name="Plassholder for innhold 6">
            <a:extLst>
              <a:ext uri="{FF2B5EF4-FFF2-40B4-BE49-F238E27FC236}">
                <a16:creationId xmlns:a16="http://schemas.microsoft.com/office/drawing/2014/main" id="{BFD695B0-2C2F-4468-AED2-5648D2386CEC}"/>
              </a:ext>
            </a:extLst>
          </p:cNvPr>
          <p:cNvSpPr>
            <a:spLocks noGrp="1"/>
          </p:cNvSpPr>
          <p:nvPr>
            <p:ph idx="1"/>
          </p:nvPr>
        </p:nvSpPr>
        <p:spPr/>
        <p:txBody>
          <a:bodyPr/>
          <a:lstStyle/>
          <a:p>
            <a:pPr marL="1143000" indent="-1143000" algn="l" fontAlgn="t">
              <a:lnSpc>
                <a:spcPct val="107000"/>
              </a:lnSpc>
              <a:spcBef>
                <a:spcPts val="0"/>
              </a:spcBef>
              <a:spcAft>
                <a:spcPts val="800"/>
              </a:spcAft>
              <a:buFont typeface="Arial" panose="020B0604020202020204" pitchFamily="34" charset="0"/>
              <a:buChar char="•"/>
            </a:pPr>
            <a:r>
              <a:rPr lang="nb-NO" sz="1800" dirty="0">
                <a:cs typeface="Times New Roman" panose="02020603050405020304" pitchFamily="18" charset="0"/>
              </a:rPr>
              <a:t>I hvilken grad samarbeidene klarer å hente ut kvalitetsmessige stordriftsfordeler kan avhenge av hvorvidt ressursene må prioriteres og investeres på samarbeidsnivå</a:t>
            </a:r>
          </a:p>
          <a:p>
            <a:pPr marL="1143000" indent="-1143000" algn="l" fontAlgn="t">
              <a:lnSpc>
                <a:spcPct val="107000"/>
              </a:lnSpc>
              <a:spcBef>
                <a:spcPts val="0"/>
              </a:spcBef>
              <a:spcAft>
                <a:spcPts val="800"/>
              </a:spcAft>
              <a:buFont typeface="Arial" panose="020B0604020202020204" pitchFamily="34" charset="0"/>
              <a:buChar char="•"/>
            </a:pPr>
            <a:r>
              <a:rPr lang="nb-NO" sz="1800" dirty="0">
                <a:cs typeface="Times New Roman" panose="02020603050405020304" pitchFamily="18" charset="0"/>
              </a:rPr>
              <a:t>For bemanning øker antall medlemmer poolen av tilgjengelig kapasitet</a:t>
            </a:r>
          </a:p>
          <a:p>
            <a:pPr marL="1143000" indent="-1143000" algn="l" fontAlgn="t">
              <a:lnSpc>
                <a:spcPct val="107000"/>
              </a:lnSpc>
              <a:spcBef>
                <a:spcPts val="0"/>
              </a:spcBef>
              <a:spcAft>
                <a:spcPts val="800"/>
              </a:spcAft>
              <a:buFont typeface="Arial" panose="020B0604020202020204" pitchFamily="34" charset="0"/>
              <a:buChar char="•"/>
            </a:pPr>
            <a:r>
              <a:rPr lang="nb-NO" sz="1800" dirty="0">
                <a:cs typeface="Times New Roman" panose="02020603050405020304" pitchFamily="18" charset="0"/>
              </a:rPr>
              <a:t>Det motsatte er tilfellet for ressurser som må prioriteres og investeres av samtlige medlemmer på samarbeidsnivå. Her kan økning i antall medlemmer gi lavere prioriteringseffektivitet</a:t>
            </a:r>
            <a:endParaRPr lang="en-US" sz="1800" b="0" u="none" strike="noStrike" dirty="0">
              <a:effectLst/>
              <a:cs typeface="Times New Roman" panose="02020603050405020304" pitchFamily="18" charset="0"/>
            </a:endParaRPr>
          </a:p>
          <a:p>
            <a:endParaRPr lang="nb-NO" dirty="0"/>
          </a:p>
        </p:txBody>
      </p:sp>
    </p:spTree>
    <p:extLst>
      <p:ext uri="{BB962C8B-B14F-4D97-AF65-F5344CB8AC3E}">
        <p14:creationId xmlns:p14="http://schemas.microsoft.com/office/powerpoint/2010/main" val="1440173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1DB1E-7019-488C-8F19-0CFA6C376EDA}"/>
              </a:ext>
            </a:extLst>
          </p:cNvPr>
          <p:cNvSpPr>
            <a:spLocks noGrp="1"/>
          </p:cNvSpPr>
          <p:nvPr>
            <p:ph type="title"/>
          </p:nvPr>
        </p:nvSpPr>
        <p:spPr/>
        <p:txBody>
          <a:bodyPr/>
          <a:lstStyle/>
          <a:p>
            <a:r>
              <a:rPr lang="nb-NO" dirty="0"/>
              <a:t>Hva er da utfordringene med interkommunalt samarbeid?</a:t>
            </a:r>
          </a:p>
        </p:txBody>
      </p:sp>
      <p:sp>
        <p:nvSpPr>
          <p:cNvPr id="3" name="Content Placeholder 2">
            <a:extLst>
              <a:ext uri="{FF2B5EF4-FFF2-40B4-BE49-F238E27FC236}">
                <a16:creationId xmlns:a16="http://schemas.microsoft.com/office/drawing/2014/main" id="{EA867BF6-DF29-4691-993F-B092D488D84F}"/>
              </a:ext>
            </a:extLst>
          </p:cNvPr>
          <p:cNvSpPr>
            <a:spLocks noGrp="1"/>
          </p:cNvSpPr>
          <p:nvPr>
            <p:ph idx="1"/>
          </p:nvPr>
        </p:nvSpPr>
        <p:spPr/>
        <p:txBody>
          <a:bodyPr/>
          <a:lstStyle/>
          <a:p>
            <a:r>
              <a:rPr lang="nb-NO" dirty="0"/>
              <a:t>Studien kan indikere at samarbeid med mange medlemmer mangler effektive mekanismer for å få til prioritering av tjenesten</a:t>
            </a:r>
          </a:p>
          <a:p>
            <a:r>
              <a:rPr lang="nb-NO" dirty="0"/>
              <a:t>Investeringer som må besluttes og bevilges på tjenestenivå kan være vanskeligere å prioritere og enes om dersom man er mange deltakere</a:t>
            </a:r>
          </a:p>
          <a:p>
            <a:r>
              <a:rPr lang="nb-NO" dirty="0"/>
              <a:t>Det krever en bevissthet fra deltakerkommunene om at interkommunalt samarbeid kan føre til fragmentering av ansvar og vanskeligheter for å prioritere nye investeringer  </a:t>
            </a:r>
          </a:p>
          <a:p>
            <a:endParaRPr lang="nb-NO" dirty="0"/>
          </a:p>
        </p:txBody>
      </p:sp>
    </p:spTree>
    <p:extLst>
      <p:ext uri="{BB962C8B-B14F-4D97-AF65-F5344CB8AC3E}">
        <p14:creationId xmlns:p14="http://schemas.microsoft.com/office/powerpoint/2010/main" val="199714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D5BC6F-8EF3-B349-AB60-D1409A9041FE}"/>
              </a:ext>
            </a:extLst>
          </p:cNvPr>
          <p:cNvSpPr txBox="1">
            <a:spLocks/>
          </p:cNvSpPr>
          <p:nvPr/>
        </p:nvSpPr>
        <p:spPr>
          <a:xfrm>
            <a:off x="4542843" y="5760514"/>
            <a:ext cx="1768434" cy="320088"/>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b-NO" sz="16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norceresearch.no</a:t>
            </a:r>
            <a:endPar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3" name="Tittel 1">
            <a:extLst>
              <a:ext uri="{FF2B5EF4-FFF2-40B4-BE49-F238E27FC236}">
                <a16:creationId xmlns:a16="http://schemas.microsoft.com/office/drawing/2014/main" id="{69027F35-BCA4-7D43-B1A2-2F32C2300DA8}"/>
              </a:ext>
            </a:extLst>
          </p:cNvPr>
          <p:cNvSpPr txBox="1">
            <a:spLocks/>
          </p:cNvSpPr>
          <p:nvPr/>
        </p:nvSpPr>
        <p:spPr>
          <a:xfrm>
            <a:off x="999275" y="4837275"/>
            <a:ext cx="2364750" cy="1247008"/>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lang="nb-NO" sz="1600" dirty="0">
                <a:solidFill>
                  <a:prstClr val="white"/>
                </a:solidFill>
                <a:latin typeface="Arial" panose="020B0604020202020204" pitchFamily="34" charset="0"/>
                <a:cs typeface="Arial" panose="020B0604020202020204" pitchFamily="34" charset="0"/>
              </a:rPr>
              <a:t>Sara Blåka</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Forsker II</a:t>
            </a:r>
          </a:p>
          <a:p>
            <a:pPr marL="0" marR="0" lvl="0" indent="0" algn="l" defTabSz="914400" rtl="0" eaLnBrk="1" fontAlgn="auto" latinLnBrk="0" hangingPunct="1">
              <a:lnSpc>
                <a:spcPct val="120000"/>
              </a:lnSpc>
              <a:spcBef>
                <a:spcPct val="0"/>
              </a:spcBef>
              <a:spcAft>
                <a:spcPts val="0"/>
              </a:spcAft>
              <a:buClrTx/>
              <a:buSzTx/>
              <a:buFontTx/>
              <a:buNone/>
              <a:tabLst/>
              <a:defRPr/>
            </a:pPr>
            <a:r>
              <a:rPr lang="nb-NO" sz="1600" dirty="0">
                <a:solidFill>
                  <a:prstClr val="white"/>
                </a:solidFill>
                <a:latin typeface="Arial" panose="020B0604020202020204" pitchFamily="34" charset="0"/>
                <a:cs typeface="Arial" panose="020B0604020202020204" pitchFamily="34" charset="0"/>
              </a:rPr>
              <a:t>Senior </a:t>
            </a:r>
            <a:r>
              <a:rPr lang="nb-NO" sz="1600" dirty="0" err="1">
                <a:solidFill>
                  <a:prstClr val="white"/>
                </a:solidFill>
                <a:latin typeface="Arial" panose="020B0604020202020204" pitchFamily="34" charset="0"/>
                <a:cs typeface="Arial" panose="020B0604020202020204" pitchFamily="34" charset="0"/>
              </a:rPr>
              <a:t>Researcher</a:t>
            </a:r>
            <a:endParaRPr kumimoji="0" lang="nb-NO" sz="16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20000"/>
              </a:lnSpc>
              <a:spcBef>
                <a:spcPct val="0"/>
              </a:spcBef>
              <a:spcAft>
                <a:spcPts val="0"/>
              </a:spcAft>
              <a:buClrTx/>
              <a:buSzTx/>
              <a:buFontTx/>
              <a:buNone/>
              <a:tabLst/>
              <a:defRPr/>
            </a:pPr>
            <a:r>
              <a:rPr lang="nb-NO" sz="1600" dirty="0">
                <a:solidFill>
                  <a:srgbClr val="80B7BA"/>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sabl</a:t>
            </a:r>
            <a:r>
              <a:rPr kumimoji="0" lang="nb-NO" sz="1600" b="0" i="0" u="none" strike="noStrike" kern="1200" cap="none" spc="0" normalizeH="0" baseline="0" noProof="0" dirty="0">
                <a:ln>
                  <a:noFill/>
                </a:ln>
                <a:solidFill>
                  <a:srgbClr val="80B7BA"/>
                </a:solidFill>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@norceresearch.no</a:t>
            </a:r>
            <a:endParaRPr kumimoji="0" lang="nb-NO" sz="1600" b="0" i="0" u="none" strike="noStrike" kern="1200" cap="none" spc="0" normalizeH="0" baseline="0" noProof="0" dirty="0">
              <a:ln>
                <a:noFill/>
              </a:ln>
              <a:solidFill>
                <a:srgbClr val="80B7BA"/>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62464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3E9EC602-8ADA-4B57-BF38-F08914762F1F}"/>
              </a:ext>
            </a:extLst>
          </p:cNvPr>
          <p:cNvSpPr>
            <a:spLocks noGrp="1"/>
          </p:cNvSpPr>
          <p:nvPr>
            <p:ph type="title"/>
          </p:nvPr>
        </p:nvSpPr>
        <p:spPr/>
        <p:txBody>
          <a:bodyPr/>
          <a:lstStyle/>
          <a:p>
            <a:r>
              <a:rPr lang="nb-NO" dirty="0"/>
              <a:t>Presenterer funn fra studien:</a:t>
            </a:r>
          </a:p>
        </p:txBody>
      </p:sp>
      <p:sp>
        <p:nvSpPr>
          <p:cNvPr id="7" name="Plassholder for innhold 6">
            <a:extLst>
              <a:ext uri="{FF2B5EF4-FFF2-40B4-BE49-F238E27FC236}">
                <a16:creationId xmlns:a16="http://schemas.microsoft.com/office/drawing/2014/main" id="{BFD695B0-2C2F-4468-AED2-5648D2386CEC}"/>
              </a:ext>
            </a:extLst>
          </p:cNvPr>
          <p:cNvSpPr>
            <a:spLocks noGrp="1"/>
          </p:cNvSpPr>
          <p:nvPr>
            <p:ph idx="1"/>
          </p:nvPr>
        </p:nvSpPr>
        <p:spPr/>
        <p:txBody>
          <a:bodyPr/>
          <a:lstStyle/>
          <a:p>
            <a:r>
              <a:rPr lang="en-US" dirty="0"/>
              <a:t>Blåka, S., D. I. Jacobsen and T. </a:t>
            </a:r>
            <a:r>
              <a:rPr lang="en-US" dirty="0" err="1"/>
              <a:t>Morken</a:t>
            </a:r>
            <a:r>
              <a:rPr lang="en-US" dirty="0"/>
              <a:t> (2021). "</a:t>
            </a:r>
            <a:r>
              <a:rPr lang="en-US" b="1" dirty="0"/>
              <a:t>Service quality and the optimum number of members in inter‐municipal cooperation. The case of emergency primary care services in Norway.</a:t>
            </a:r>
            <a:r>
              <a:rPr lang="en-US" dirty="0"/>
              <a:t>" Public Administration: 1-16</a:t>
            </a:r>
          </a:p>
          <a:p>
            <a:endParaRPr lang="nb-NO" dirty="0"/>
          </a:p>
        </p:txBody>
      </p:sp>
    </p:spTree>
    <p:extLst>
      <p:ext uri="{BB962C8B-B14F-4D97-AF65-F5344CB8AC3E}">
        <p14:creationId xmlns:p14="http://schemas.microsoft.com/office/powerpoint/2010/main" val="284284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15F40735-A1B8-4F9D-956C-5DBD0F97F41C}"/>
              </a:ext>
            </a:extLst>
          </p:cNvPr>
          <p:cNvSpPr>
            <a:spLocks noGrp="1"/>
          </p:cNvSpPr>
          <p:nvPr>
            <p:ph type="title"/>
          </p:nvPr>
        </p:nvSpPr>
        <p:spPr/>
        <p:txBody>
          <a:bodyPr/>
          <a:lstStyle/>
          <a:p>
            <a:br>
              <a:rPr lang="nb-NO" dirty="0"/>
            </a:br>
            <a:r>
              <a:rPr lang="nb-NO" dirty="0"/>
              <a:t>Organisasjonsteoretisk innfallsvinkel:</a:t>
            </a:r>
            <a:br>
              <a:rPr lang="nb-NO" dirty="0"/>
            </a:br>
            <a:br>
              <a:rPr lang="nb-NO" dirty="0"/>
            </a:br>
            <a:r>
              <a:rPr lang="nb-NO" dirty="0"/>
              <a:t>Måten vi organiserer virksomheten på påvirker </a:t>
            </a:r>
            <a:br>
              <a:rPr lang="nb-NO" dirty="0"/>
            </a:br>
            <a:r>
              <a:rPr lang="nb-NO" dirty="0"/>
              <a:t>resultatene virksomheten oppnår. </a:t>
            </a:r>
            <a:br>
              <a:rPr lang="nb-NO" dirty="0"/>
            </a:br>
            <a:endParaRPr lang="nb-NO" dirty="0"/>
          </a:p>
        </p:txBody>
      </p:sp>
      <p:sp>
        <p:nvSpPr>
          <p:cNvPr id="10" name="Plassholder for innhold 9">
            <a:extLst>
              <a:ext uri="{FF2B5EF4-FFF2-40B4-BE49-F238E27FC236}">
                <a16:creationId xmlns:a16="http://schemas.microsoft.com/office/drawing/2014/main" id="{009855DA-8F6B-43FA-A549-AF45207CB13B}"/>
              </a:ext>
            </a:extLst>
          </p:cNvPr>
          <p:cNvSpPr>
            <a:spLocks noGrp="1"/>
          </p:cNvSpPr>
          <p:nvPr>
            <p:ph idx="13"/>
          </p:nvPr>
        </p:nvSpPr>
        <p:spPr>
          <a:xfrm>
            <a:off x="6445527" y="2527300"/>
            <a:ext cx="4810201" cy="3649661"/>
          </a:xfrm>
        </p:spPr>
        <p:txBody>
          <a:bodyPr/>
          <a:lstStyle/>
          <a:p>
            <a:r>
              <a:rPr lang="nb-NO" sz="1600" b="1" dirty="0">
                <a:solidFill>
                  <a:schemeClr val="accent6"/>
                </a:solidFill>
                <a:cs typeface="CircularXX" panose="020B0504010101010104" pitchFamily="34" charset="77"/>
              </a:rPr>
              <a:t>Interkommunalt tjenestesamarbeid har målsetninger om å oppnå stordriftsfordeler</a:t>
            </a:r>
          </a:p>
          <a:p>
            <a:pPr marL="0" indent="0">
              <a:buNone/>
            </a:pPr>
            <a:r>
              <a:rPr lang="nb-NO" sz="1400" dirty="0"/>
              <a:t>Kan defineres som at to eller flere kommuner forener ressurser for å løse en felles oppgave eller et problem felles. </a:t>
            </a:r>
          </a:p>
          <a:p>
            <a:r>
              <a:rPr lang="nb-NO" sz="1400" dirty="0"/>
              <a:t>Legevaktsamarbeid kan gi kommunene muligheter til å sammen:</a:t>
            </a:r>
          </a:p>
          <a:p>
            <a:pPr marL="285750" indent="-285750">
              <a:buFont typeface="Arial" panose="020B0604020202020204" pitchFamily="34" charset="0"/>
              <a:buChar char="•"/>
            </a:pPr>
            <a:r>
              <a:rPr lang="nb-NO" sz="1400" b="1" dirty="0"/>
              <a:t>Oppnå høyere bemanning</a:t>
            </a:r>
          </a:p>
          <a:p>
            <a:pPr marL="285750" indent="-285750">
              <a:buFont typeface="Arial" panose="020B0604020202020204" pitchFamily="34" charset="0"/>
              <a:buChar char="•"/>
            </a:pPr>
            <a:r>
              <a:rPr lang="nb-NO" sz="1400" b="1" dirty="0"/>
              <a:t>Investere i utstyr </a:t>
            </a:r>
          </a:p>
          <a:p>
            <a:endParaRPr lang="nb-NO" dirty="0"/>
          </a:p>
          <a:p>
            <a:endParaRPr lang="nb-NO" dirty="0"/>
          </a:p>
        </p:txBody>
      </p:sp>
      <p:sp>
        <p:nvSpPr>
          <p:cNvPr id="15" name="Plassholder for innhold 14">
            <a:extLst>
              <a:ext uri="{FF2B5EF4-FFF2-40B4-BE49-F238E27FC236}">
                <a16:creationId xmlns:a16="http://schemas.microsoft.com/office/drawing/2014/main" id="{7B8CD944-BD47-475B-ABFD-A707CDE856FF}"/>
              </a:ext>
            </a:extLst>
          </p:cNvPr>
          <p:cNvSpPr>
            <a:spLocks noGrp="1"/>
          </p:cNvSpPr>
          <p:nvPr>
            <p:ph idx="1"/>
          </p:nvPr>
        </p:nvSpPr>
        <p:spPr>
          <a:xfrm>
            <a:off x="746122" y="1968500"/>
            <a:ext cx="4810201" cy="4209590"/>
          </a:xfrm>
        </p:spPr>
        <p:txBody>
          <a:bodyPr/>
          <a:lstStyle/>
          <a:p>
            <a:endParaRPr lang="nb-NO" sz="1400" dirty="0">
              <a:solidFill>
                <a:srgbClr val="303030"/>
              </a:solidFill>
              <a:latin typeface="Arial" panose="020B0604020202020204" pitchFamily="34" charset="0"/>
              <a:cs typeface="Arial" panose="020B0604020202020204" pitchFamily="34" charset="0"/>
            </a:endParaRPr>
          </a:p>
          <a:p>
            <a:pPr>
              <a:spcBef>
                <a:spcPts val="2200"/>
              </a:spcBef>
            </a:pPr>
            <a:r>
              <a:rPr lang="nb-NO" sz="1600" b="1" dirty="0">
                <a:solidFill>
                  <a:schemeClr val="accent6"/>
                </a:solidFill>
                <a:cs typeface="CircularXX" panose="020B0504010101010104" pitchFamily="34" charset="77"/>
              </a:rPr>
              <a:t>Påvirker måten man organiserer legevakten på kvaliteten på tjenesten?</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nb-NO" sz="1600" b="0" i="0" u="none" strike="noStrike" kern="1200" cap="none" spc="0" normalizeH="0" baseline="0" noProof="0" dirty="0">
                <a:ln>
                  <a:noFill/>
                </a:ln>
                <a:solidFill>
                  <a:srgbClr val="303030"/>
                </a:solidFill>
                <a:effectLst/>
                <a:uLnTx/>
                <a:uFillTx/>
                <a:latin typeface="Arial"/>
                <a:ea typeface="+mn-ea"/>
                <a:cs typeface="+mn-cs"/>
              </a:rPr>
              <a:t>Måler effekten av: </a:t>
            </a:r>
          </a:p>
          <a:p>
            <a:pPr marL="514350" marR="0" lvl="0" indent="-514350" algn="l" defTabSz="914400" rtl="0" eaLnBrk="1" fontAlgn="auto" latinLnBrk="0" hangingPunct="1">
              <a:lnSpc>
                <a:spcPct val="120000"/>
              </a:lnSpc>
              <a:spcBef>
                <a:spcPts val="1000"/>
              </a:spcBef>
              <a:spcAft>
                <a:spcPts val="0"/>
              </a:spcAft>
              <a:buClrTx/>
              <a:buSzTx/>
              <a:buFont typeface="Arial" panose="020B0604020202020204" pitchFamily="34" charset="0"/>
              <a:buAutoNum type="arabicParenR"/>
              <a:tabLst/>
              <a:defRPr/>
            </a:pPr>
            <a:r>
              <a:rPr kumimoji="0" lang="nb-NO" sz="1600" b="0" i="0" u="none" strike="noStrike" kern="1200" cap="none" spc="0" normalizeH="0" baseline="0" noProof="0" dirty="0">
                <a:ln>
                  <a:noFill/>
                </a:ln>
                <a:solidFill>
                  <a:srgbClr val="303030"/>
                </a:solidFill>
                <a:effectLst/>
                <a:uLnTx/>
                <a:uFillTx/>
                <a:latin typeface="Arial"/>
                <a:ea typeface="+mn-ea"/>
                <a:cs typeface="+mn-cs"/>
              </a:rPr>
              <a:t>å organisere legevakten enten enkeltkommunalt eller interkommunalt</a:t>
            </a:r>
          </a:p>
          <a:p>
            <a:pPr marL="514350" marR="0" lvl="0" indent="-514350" algn="l" defTabSz="914400" rtl="0" eaLnBrk="1" fontAlgn="auto" latinLnBrk="0" hangingPunct="1">
              <a:lnSpc>
                <a:spcPct val="120000"/>
              </a:lnSpc>
              <a:spcBef>
                <a:spcPts val="1000"/>
              </a:spcBef>
              <a:spcAft>
                <a:spcPts val="0"/>
              </a:spcAft>
              <a:buClrTx/>
              <a:buSzTx/>
              <a:buFont typeface="Arial" panose="020B0604020202020204" pitchFamily="34" charset="0"/>
              <a:buAutoNum type="arabicParenR"/>
              <a:tabLst/>
              <a:defRPr/>
            </a:pPr>
            <a:r>
              <a:rPr kumimoji="0" lang="nb-NO" sz="1600" b="0" i="0" u="none" strike="noStrike" kern="1200" cap="none" spc="0" normalizeH="0" baseline="0" noProof="0" dirty="0">
                <a:ln>
                  <a:noFill/>
                </a:ln>
                <a:solidFill>
                  <a:srgbClr val="303030"/>
                </a:solidFill>
                <a:effectLst/>
                <a:uLnTx/>
                <a:uFillTx/>
                <a:latin typeface="Arial"/>
                <a:ea typeface="+mn-ea"/>
                <a:cs typeface="+mn-cs"/>
              </a:rPr>
              <a:t>størrelsen på samarbeidet (antall medlemmer)</a:t>
            </a:r>
          </a:p>
          <a:p>
            <a:pPr>
              <a:spcBef>
                <a:spcPts val="2200"/>
              </a:spcBef>
            </a:pPr>
            <a:endParaRPr lang="nb-NO" sz="1600" b="1" dirty="0">
              <a:solidFill>
                <a:schemeClr val="accent6"/>
              </a:solidFill>
              <a:cs typeface="CircularXX" panose="020B0504010101010104" pitchFamily="34" charset="77"/>
            </a:endParaRPr>
          </a:p>
        </p:txBody>
      </p:sp>
    </p:spTree>
    <p:extLst>
      <p:ext uri="{BB962C8B-B14F-4D97-AF65-F5344CB8AC3E}">
        <p14:creationId xmlns:p14="http://schemas.microsoft.com/office/powerpoint/2010/main" val="407720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15F40735-A1B8-4F9D-956C-5DBD0F97F41C}"/>
              </a:ext>
            </a:extLst>
          </p:cNvPr>
          <p:cNvSpPr>
            <a:spLocks noGrp="1"/>
          </p:cNvSpPr>
          <p:nvPr>
            <p:ph type="title"/>
          </p:nvPr>
        </p:nvSpPr>
        <p:spPr/>
        <p:txBody>
          <a:bodyPr/>
          <a:lstStyle/>
          <a:p>
            <a:br>
              <a:rPr lang="nb-NO" dirty="0"/>
            </a:br>
            <a:r>
              <a:rPr lang="nb-NO" dirty="0"/>
              <a:t>Kvalitetsmål: Arbeidsstyrke og tilgang til utstyr. </a:t>
            </a:r>
            <a:br>
              <a:rPr lang="nb-NO" dirty="0"/>
            </a:br>
            <a:br>
              <a:rPr lang="nb-NO" dirty="0"/>
            </a:br>
            <a:r>
              <a:rPr lang="nb-NO" dirty="0"/>
              <a:t>Basert på legevaktregisteret 2014-2018 </a:t>
            </a:r>
            <a:br>
              <a:rPr lang="nb-NO" dirty="0"/>
            </a:br>
            <a:endParaRPr lang="nb-NO" dirty="0"/>
          </a:p>
        </p:txBody>
      </p:sp>
      <p:sp>
        <p:nvSpPr>
          <p:cNvPr id="10" name="Plassholder for innhold 9">
            <a:extLst>
              <a:ext uri="{FF2B5EF4-FFF2-40B4-BE49-F238E27FC236}">
                <a16:creationId xmlns:a16="http://schemas.microsoft.com/office/drawing/2014/main" id="{009855DA-8F6B-43FA-A549-AF45207CB13B}"/>
              </a:ext>
            </a:extLst>
          </p:cNvPr>
          <p:cNvSpPr>
            <a:spLocks noGrp="1"/>
          </p:cNvSpPr>
          <p:nvPr>
            <p:ph idx="13"/>
          </p:nvPr>
        </p:nvSpPr>
        <p:spPr>
          <a:xfrm>
            <a:off x="6445527" y="2432050"/>
            <a:ext cx="4810201" cy="3994150"/>
          </a:xfrm>
        </p:spPr>
        <p:txBody>
          <a:bodyPr/>
          <a:lstStyle/>
          <a:p>
            <a:r>
              <a:rPr lang="nb-NO" sz="1600" b="1" dirty="0">
                <a:solidFill>
                  <a:schemeClr val="accent6"/>
                </a:solidFill>
                <a:cs typeface="CircularXX" panose="020B0504010101010104" pitchFamily="34" charset="77"/>
              </a:rPr>
              <a:t>Utstyr: </a:t>
            </a:r>
          </a:p>
          <a:p>
            <a:r>
              <a:rPr lang="nb-NO" sz="1200" dirty="0"/>
              <a:t>Hva er tilgjengelig for legen ved utrykning/sykebesøk?</a:t>
            </a:r>
          </a:p>
          <a:p>
            <a:pPr>
              <a:lnSpc>
                <a:spcPct val="150000"/>
              </a:lnSpc>
              <a:spcBef>
                <a:spcPts val="0"/>
              </a:spcBef>
            </a:pPr>
            <a:r>
              <a:rPr lang="nb-NO" sz="1200" dirty="0"/>
              <a:t>•	Sjåfør</a:t>
            </a:r>
          </a:p>
          <a:p>
            <a:pPr>
              <a:lnSpc>
                <a:spcPct val="150000"/>
              </a:lnSpc>
              <a:spcBef>
                <a:spcPts val="0"/>
              </a:spcBef>
            </a:pPr>
            <a:r>
              <a:rPr lang="nb-NO" sz="1200" dirty="0"/>
              <a:t>•	Nettbrett/PC med pasientinformasjon - kommuniserer 	med AMK</a:t>
            </a:r>
          </a:p>
          <a:p>
            <a:pPr>
              <a:lnSpc>
                <a:spcPct val="150000"/>
              </a:lnSpc>
              <a:spcBef>
                <a:spcPts val="0"/>
              </a:spcBef>
            </a:pPr>
            <a:r>
              <a:rPr lang="nb-NO" sz="1200" dirty="0"/>
              <a:t>•	Nettbrett/PC med tilgang til EPJ</a:t>
            </a:r>
          </a:p>
          <a:p>
            <a:pPr>
              <a:lnSpc>
                <a:spcPct val="150000"/>
              </a:lnSpc>
              <a:spcBef>
                <a:spcPts val="0"/>
              </a:spcBef>
            </a:pPr>
            <a:r>
              <a:rPr lang="nb-NO" sz="1200" dirty="0"/>
              <a:t>•	Akuttsekk/akuttkoffert</a:t>
            </a:r>
          </a:p>
          <a:p>
            <a:pPr>
              <a:lnSpc>
                <a:spcPct val="150000"/>
              </a:lnSpc>
              <a:spcBef>
                <a:spcPts val="0"/>
              </a:spcBef>
            </a:pPr>
            <a:r>
              <a:rPr lang="nb-NO" sz="1200" dirty="0"/>
              <a:t>•	Defibrillator</a:t>
            </a:r>
          </a:p>
          <a:p>
            <a:pPr>
              <a:lnSpc>
                <a:spcPct val="150000"/>
              </a:lnSpc>
              <a:spcBef>
                <a:spcPts val="0"/>
              </a:spcBef>
            </a:pPr>
            <a:r>
              <a:rPr lang="nb-NO" sz="1200" dirty="0"/>
              <a:t>•	Medikamenter</a:t>
            </a:r>
          </a:p>
          <a:p>
            <a:pPr>
              <a:lnSpc>
                <a:spcPct val="150000"/>
              </a:lnSpc>
              <a:spcBef>
                <a:spcPts val="0"/>
              </a:spcBef>
            </a:pPr>
            <a:r>
              <a:rPr lang="nb-NO" sz="1200" dirty="0"/>
              <a:t>•	Utrykningsklær</a:t>
            </a:r>
          </a:p>
          <a:p>
            <a:pPr>
              <a:lnSpc>
                <a:spcPct val="150000"/>
              </a:lnSpc>
              <a:spcBef>
                <a:spcPts val="0"/>
              </a:spcBef>
            </a:pPr>
            <a:r>
              <a:rPr lang="nb-NO" sz="1200" dirty="0"/>
              <a:t>•	Radioterminal for Nødnett</a:t>
            </a:r>
          </a:p>
          <a:p>
            <a:pPr>
              <a:lnSpc>
                <a:spcPct val="150000"/>
              </a:lnSpc>
              <a:spcBef>
                <a:spcPts val="0"/>
              </a:spcBef>
            </a:pPr>
            <a:r>
              <a:rPr lang="nb-NO" sz="1200" dirty="0"/>
              <a:t>•	Har legevakten legevaktbil?</a:t>
            </a:r>
          </a:p>
          <a:p>
            <a:pPr>
              <a:lnSpc>
                <a:spcPct val="150000"/>
              </a:lnSpc>
              <a:spcBef>
                <a:spcPts val="0"/>
              </a:spcBef>
            </a:pPr>
            <a:r>
              <a:rPr lang="nb-NO" sz="1200" dirty="0"/>
              <a:t>•	Er legevaktbilen uniformert/merket?</a:t>
            </a:r>
          </a:p>
          <a:p>
            <a:pPr>
              <a:lnSpc>
                <a:spcPct val="150000"/>
              </a:lnSpc>
              <a:spcBef>
                <a:spcPts val="0"/>
              </a:spcBef>
            </a:pPr>
            <a:r>
              <a:rPr lang="nb-NO" sz="1200" dirty="0"/>
              <a:t>•	Er legevaktbilen utrykningsgodkjent?</a:t>
            </a:r>
          </a:p>
          <a:p>
            <a:pPr>
              <a:lnSpc>
                <a:spcPct val="100000"/>
              </a:lnSpc>
              <a:spcBef>
                <a:spcPts val="0"/>
              </a:spcBef>
            </a:pPr>
            <a:endParaRPr lang="nb-NO" sz="1200" dirty="0"/>
          </a:p>
          <a:p>
            <a:endParaRPr lang="nb-NO" dirty="0"/>
          </a:p>
        </p:txBody>
      </p:sp>
      <p:sp>
        <p:nvSpPr>
          <p:cNvPr id="15" name="Plassholder for innhold 14">
            <a:extLst>
              <a:ext uri="{FF2B5EF4-FFF2-40B4-BE49-F238E27FC236}">
                <a16:creationId xmlns:a16="http://schemas.microsoft.com/office/drawing/2014/main" id="{7B8CD944-BD47-475B-ABFD-A707CDE856FF}"/>
              </a:ext>
            </a:extLst>
          </p:cNvPr>
          <p:cNvSpPr>
            <a:spLocks noGrp="1"/>
          </p:cNvSpPr>
          <p:nvPr>
            <p:ph idx="1"/>
          </p:nvPr>
        </p:nvSpPr>
        <p:spPr>
          <a:xfrm>
            <a:off x="746122" y="1968500"/>
            <a:ext cx="4810201" cy="4209590"/>
          </a:xfrm>
        </p:spPr>
        <p:txBody>
          <a:bodyPr/>
          <a:lstStyle/>
          <a:p>
            <a:endParaRPr lang="nb-NO" sz="1400" dirty="0">
              <a:solidFill>
                <a:srgbClr val="303030"/>
              </a:solidFill>
              <a:latin typeface="Arial" panose="020B0604020202020204" pitchFamily="34" charset="0"/>
              <a:cs typeface="Arial" panose="020B0604020202020204" pitchFamily="34" charset="0"/>
            </a:endParaRPr>
          </a:p>
          <a:p>
            <a:pPr>
              <a:spcBef>
                <a:spcPts val="2200"/>
              </a:spcBef>
            </a:pPr>
            <a:r>
              <a:rPr lang="nb-NO" sz="1600" b="1" dirty="0">
                <a:solidFill>
                  <a:schemeClr val="accent6"/>
                </a:solidFill>
                <a:cs typeface="CircularXX" panose="020B0504010101010104" pitchFamily="34" charset="77"/>
              </a:rPr>
              <a:t>Arbeidsstyrke: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nb-NO" sz="1600" b="0" i="0" u="none" strike="noStrike" kern="1200" cap="none" spc="0" normalizeH="0" baseline="0" noProof="0" dirty="0">
              <a:ln>
                <a:noFill/>
              </a:ln>
              <a:solidFill>
                <a:srgbClr val="303030"/>
              </a:solidFill>
              <a:effectLst/>
              <a:uLnTx/>
              <a:uFillTx/>
              <a:latin typeface="Arial"/>
              <a:ea typeface="+mn-ea"/>
              <a:cs typeface="+mn-cs"/>
            </a:endParaRPr>
          </a:p>
          <a:p>
            <a:pPr lvl="0">
              <a:defRPr/>
            </a:pPr>
            <a:r>
              <a:rPr lang="nb-NO" sz="1600" dirty="0">
                <a:latin typeface="Arial"/>
              </a:rPr>
              <a:t>‘</a:t>
            </a:r>
            <a:r>
              <a:rPr lang="nb-NO" sz="1600" dirty="0"/>
              <a:t>Hvor mange leger og sykepleier/annet helsepersonell er vanligvis på vakt i legevaktdistriktet’? </a:t>
            </a:r>
          </a:p>
          <a:p>
            <a:pPr marL="285750" lvl="0" indent="-285750">
              <a:buFont typeface="Arial" panose="020B0604020202020204" pitchFamily="34" charset="0"/>
              <a:buChar char="•"/>
              <a:defRPr/>
            </a:pPr>
            <a:r>
              <a:rPr lang="nb-NO" sz="1600" dirty="0"/>
              <a:t>Indeks fra 0 til 6</a:t>
            </a:r>
            <a:endParaRPr kumimoji="0" lang="nb-NO" sz="1600" b="0" i="0" u="none" strike="noStrike" kern="1200" cap="none" spc="0" normalizeH="0" baseline="0" noProof="0" dirty="0">
              <a:ln>
                <a:noFill/>
              </a:ln>
              <a:solidFill>
                <a:srgbClr val="303030"/>
              </a:solidFill>
              <a:effectLst/>
              <a:uLnTx/>
              <a:uFillTx/>
              <a:latin typeface="Arial"/>
              <a:ea typeface="+mn-ea"/>
              <a:cs typeface="+mn-cs"/>
            </a:endParaRPr>
          </a:p>
          <a:p>
            <a:pPr>
              <a:spcBef>
                <a:spcPts val="2200"/>
              </a:spcBef>
            </a:pPr>
            <a:endParaRPr lang="nb-NO" sz="1600" b="1" dirty="0">
              <a:solidFill>
                <a:schemeClr val="accent6"/>
              </a:solidFill>
              <a:cs typeface="CircularXX" panose="020B0504010101010104" pitchFamily="34" charset="77"/>
            </a:endParaRPr>
          </a:p>
        </p:txBody>
      </p:sp>
    </p:spTree>
    <p:extLst>
      <p:ext uri="{BB962C8B-B14F-4D97-AF65-F5344CB8AC3E}">
        <p14:creationId xmlns:p14="http://schemas.microsoft.com/office/powerpoint/2010/main" val="2596884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xEl>
                                              <p:pRg st="11" end="1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3E9EC602-8ADA-4B57-BF38-F08914762F1F}"/>
              </a:ext>
            </a:extLst>
          </p:cNvPr>
          <p:cNvSpPr>
            <a:spLocks noGrp="1"/>
          </p:cNvSpPr>
          <p:nvPr>
            <p:ph type="title"/>
          </p:nvPr>
        </p:nvSpPr>
        <p:spPr/>
        <p:txBody>
          <a:bodyPr/>
          <a:lstStyle/>
          <a:p>
            <a:r>
              <a:rPr lang="nb-NO" sz="3200" dirty="0"/>
              <a:t>Spørsmål: </a:t>
            </a:r>
            <a:br>
              <a:rPr lang="nb-NO" sz="3200" dirty="0"/>
            </a:br>
            <a:br>
              <a:rPr lang="nb-NO" sz="3200" dirty="0"/>
            </a:br>
            <a:br>
              <a:rPr lang="nb-NO" sz="3200" dirty="0"/>
            </a:br>
            <a:br>
              <a:rPr lang="nb-NO" sz="3200" dirty="0"/>
            </a:br>
            <a:r>
              <a:rPr lang="nb-NO" sz="3200" dirty="0"/>
              <a:t>Gir interkommunalt samarbeid om legevakt økt tilgang til utstyr og bemanning?</a:t>
            </a:r>
          </a:p>
        </p:txBody>
      </p:sp>
      <p:sp>
        <p:nvSpPr>
          <p:cNvPr id="7" name="Plassholder for innhold 6">
            <a:extLst>
              <a:ext uri="{FF2B5EF4-FFF2-40B4-BE49-F238E27FC236}">
                <a16:creationId xmlns:a16="http://schemas.microsoft.com/office/drawing/2014/main" id="{BFD695B0-2C2F-4468-AED2-5648D2386CEC}"/>
              </a:ext>
            </a:extLst>
          </p:cNvPr>
          <p:cNvSpPr>
            <a:spLocks noGrp="1"/>
          </p:cNvSpPr>
          <p:nvPr>
            <p:ph idx="1"/>
          </p:nvPr>
        </p:nvSpPr>
        <p:spPr/>
        <p:txBody>
          <a:bodyPr/>
          <a:lstStyle/>
          <a:p>
            <a:pPr marL="0" indent="0">
              <a:buNone/>
            </a:pPr>
            <a:endParaRPr lang="nb-NO" dirty="0"/>
          </a:p>
          <a:p>
            <a:pPr marL="0" indent="0">
              <a:buNone/>
            </a:pPr>
            <a:endParaRPr lang="nb-NO" dirty="0"/>
          </a:p>
          <a:p>
            <a:pPr marL="0" indent="0">
              <a:buNone/>
            </a:pPr>
            <a:endParaRPr lang="nb-NO" dirty="0"/>
          </a:p>
          <a:p>
            <a:endParaRPr lang="nb-NO" dirty="0"/>
          </a:p>
        </p:txBody>
      </p:sp>
    </p:spTree>
    <p:extLst>
      <p:ext uri="{BB962C8B-B14F-4D97-AF65-F5344CB8AC3E}">
        <p14:creationId xmlns:p14="http://schemas.microsoft.com/office/powerpoint/2010/main" val="3275698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3E9EC602-8ADA-4B57-BF38-F08914762F1F}"/>
              </a:ext>
            </a:extLst>
          </p:cNvPr>
          <p:cNvSpPr>
            <a:spLocks noGrp="1"/>
          </p:cNvSpPr>
          <p:nvPr>
            <p:ph type="title"/>
          </p:nvPr>
        </p:nvSpPr>
        <p:spPr/>
        <p:txBody>
          <a:bodyPr/>
          <a:lstStyle/>
          <a:p>
            <a:r>
              <a:rPr lang="nb-NO" dirty="0">
                <a:solidFill>
                  <a:schemeClr val="tx1"/>
                </a:solidFill>
              </a:rPr>
              <a:t>Datamateriale og metode</a:t>
            </a:r>
            <a:endParaRPr lang="nb-NO" dirty="0"/>
          </a:p>
        </p:txBody>
      </p:sp>
      <p:sp>
        <p:nvSpPr>
          <p:cNvPr id="7" name="Plassholder for innhold 6">
            <a:extLst>
              <a:ext uri="{FF2B5EF4-FFF2-40B4-BE49-F238E27FC236}">
                <a16:creationId xmlns:a16="http://schemas.microsoft.com/office/drawing/2014/main" id="{BFD695B0-2C2F-4468-AED2-5648D2386CEC}"/>
              </a:ext>
            </a:extLst>
          </p:cNvPr>
          <p:cNvSpPr>
            <a:spLocks noGrp="1"/>
          </p:cNvSpPr>
          <p:nvPr>
            <p:ph idx="1"/>
          </p:nvPr>
        </p:nvSpPr>
        <p:spPr/>
        <p:txBody>
          <a:bodyPr/>
          <a:lstStyle/>
          <a:p>
            <a:pPr marL="342900" indent="-342900" algn="l">
              <a:buFont typeface="Arial" panose="020B0604020202020204" pitchFamily="34" charset="0"/>
              <a:buChar char="•"/>
            </a:pPr>
            <a:r>
              <a:rPr lang="nb-NO" dirty="0"/>
              <a:t>Analysenivå: Norske legevakter. År 2014, 2016 og 2018 (paneldata) N 539</a:t>
            </a:r>
          </a:p>
          <a:p>
            <a:pPr marL="342900" indent="-342900" algn="l">
              <a:buFont typeface="Arial" panose="020B0604020202020204" pitchFamily="34" charset="0"/>
              <a:buChar char="•"/>
            </a:pPr>
            <a:r>
              <a:rPr lang="nb-NO" dirty="0"/>
              <a:t>Avhengig variabler: Arbeidsstyrke og tilgang til utstyr</a:t>
            </a:r>
          </a:p>
          <a:p>
            <a:pPr marL="342900" indent="-342900" algn="l">
              <a:buFont typeface="Arial" panose="020B0604020202020204" pitchFamily="34" charset="0"/>
              <a:buChar char="•"/>
            </a:pPr>
            <a:r>
              <a:rPr lang="nb-NO" dirty="0"/>
              <a:t>Uavhengige variabler: </a:t>
            </a:r>
          </a:p>
          <a:p>
            <a:pPr algn="l"/>
            <a:r>
              <a:rPr lang="nb-NO" dirty="0"/>
              <a:t>		Samarbeid (1) versus enkelkommunal tjeneste (0)			</a:t>
            </a:r>
            <a:r>
              <a:rPr lang="nb-NO" sz="1800" dirty="0"/>
              <a:t>Antall kommuner i samarbeid</a:t>
            </a:r>
          </a:p>
          <a:p>
            <a:pPr marL="342900" indent="-342900" algn="l">
              <a:buFont typeface="Arial" panose="020B0604020202020204" pitchFamily="34" charset="0"/>
              <a:buChar char="•"/>
            </a:pPr>
            <a:r>
              <a:rPr lang="nb-NO" dirty="0"/>
              <a:t>Instrument variabel (IV) analyse</a:t>
            </a:r>
          </a:p>
          <a:p>
            <a:endParaRPr lang="nb-NO" dirty="0"/>
          </a:p>
        </p:txBody>
      </p:sp>
    </p:spTree>
    <p:extLst>
      <p:ext uri="{BB962C8B-B14F-4D97-AF65-F5344CB8AC3E}">
        <p14:creationId xmlns:p14="http://schemas.microsoft.com/office/powerpoint/2010/main" val="1565066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D0E1-E9C4-42AD-A4D4-D74BE3E2FAE9}"/>
              </a:ext>
            </a:extLst>
          </p:cNvPr>
          <p:cNvSpPr>
            <a:spLocks noGrp="1"/>
          </p:cNvSpPr>
          <p:nvPr>
            <p:ph type="title"/>
          </p:nvPr>
        </p:nvSpPr>
        <p:spPr>
          <a:xfrm>
            <a:off x="838200" y="365125"/>
            <a:ext cx="10515600" cy="597401"/>
          </a:xfrm>
        </p:spPr>
        <p:txBody>
          <a:bodyPr>
            <a:normAutofit/>
          </a:bodyPr>
          <a:lstStyle/>
          <a:p>
            <a:r>
              <a:rPr lang="nb-NO" sz="3200" dirty="0"/>
              <a:t>Effekten av interkommunalt samarbeid </a:t>
            </a:r>
          </a:p>
        </p:txBody>
      </p:sp>
      <p:graphicFrame>
        <p:nvGraphicFramePr>
          <p:cNvPr id="4" name="Content Placeholder 3">
            <a:extLst>
              <a:ext uri="{FF2B5EF4-FFF2-40B4-BE49-F238E27FC236}">
                <a16:creationId xmlns:a16="http://schemas.microsoft.com/office/drawing/2014/main" id="{98C4C3BE-AE04-4408-953C-F3A14DDBF893}"/>
              </a:ext>
            </a:extLst>
          </p:cNvPr>
          <p:cNvGraphicFramePr>
            <a:graphicFrameLocks noGrp="1"/>
          </p:cNvGraphicFramePr>
          <p:nvPr>
            <p:ph idx="1"/>
          </p:nvPr>
        </p:nvGraphicFramePr>
        <p:xfrm>
          <a:off x="838200" y="1179095"/>
          <a:ext cx="10515600" cy="5313778"/>
        </p:xfrm>
        <a:graphic>
          <a:graphicData uri="http://schemas.openxmlformats.org/drawingml/2006/table">
            <a:tbl>
              <a:tblPr firstRow="1" firstCol="1" bandRow="1"/>
              <a:tblGrid>
                <a:gridCol w="3398642">
                  <a:extLst>
                    <a:ext uri="{9D8B030D-6E8A-4147-A177-3AD203B41FA5}">
                      <a16:colId xmlns:a16="http://schemas.microsoft.com/office/drawing/2014/main" val="1291938902"/>
                    </a:ext>
                  </a:extLst>
                </a:gridCol>
                <a:gridCol w="3249320">
                  <a:extLst>
                    <a:ext uri="{9D8B030D-6E8A-4147-A177-3AD203B41FA5}">
                      <a16:colId xmlns:a16="http://schemas.microsoft.com/office/drawing/2014/main" val="3001289639"/>
                    </a:ext>
                  </a:extLst>
                </a:gridCol>
                <a:gridCol w="3867638">
                  <a:extLst>
                    <a:ext uri="{9D8B030D-6E8A-4147-A177-3AD203B41FA5}">
                      <a16:colId xmlns:a16="http://schemas.microsoft.com/office/drawing/2014/main" val="784530659"/>
                    </a:ext>
                  </a:extLst>
                </a:gridCol>
              </a:tblGrid>
              <a:tr h="291343">
                <a:tc>
                  <a:txBody>
                    <a:bodyPr/>
                    <a:lstStyle/>
                    <a:p>
                      <a:pPr>
                        <a:lnSpc>
                          <a:spcPct val="150000"/>
                        </a:lnSpc>
                        <a:spcAft>
                          <a:spcPts val="1000"/>
                        </a:spcAft>
                      </a:pP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Model 1: Quality of equipment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Model 2: Quality of work force</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575585"/>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Inter-municipal cooperation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-2.80 (1.6)*</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-3.40 (1.3)***</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933489"/>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Number of members</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-.28 (.5)</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1.07 (.4)***</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831840"/>
                  </a:ext>
                </a:extLst>
              </a:tr>
              <a:tr h="291343">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Varying number (1=yes)</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.37 (.4)</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.07 (.3)</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472595"/>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Co-located with hospital</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-.45 (.4)</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-.23 (.3)</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341822"/>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Co-located with ambulance</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-.46 (.4)</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.25 (.3)</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404853"/>
                  </a:ext>
                </a:extLst>
              </a:tr>
              <a:tr h="291343">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Net operational profit</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.05 (.0)</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.01 (.0)</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80807"/>
                  </a:ext>
                </a:extLst>
              </a:tr>
              <a:tr h="291343">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Population (log transformed)</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3.52 (1.3)***</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.87 (1.0)</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881450"/>
                  </a:ext>
                </a:extLst>
              </a:tr>
              <a:tr h="291343">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Population density</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.00 (.0)</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.00 (.0)</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318843"/>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Time 1</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-1.01 (.2)***</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.33 (.1)***</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119896"/>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Time 2</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-.69 (.2)***</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-.03 (.1)</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855654"/>
                  </a:ext>
                </a:extLst>
              </a:tr>
              <a:tr h="291343">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Co-located with county administration</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30.16 (10.2)***</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19.83 (7.8)***</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056707"/>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506</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506</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791653"/>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F-value (Anderson-Rubin Wald test)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3.18</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4.06</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92878"/>
                  </a:ext>
                </a:extLst>
              </a:tr>
              <a:tr h="617488">
                <a:tc>
                  <a:txBody>
                    <a:bodyPr/>
                    <a:lstStyle/>
                    <a:p>
                      <a:pPr>
                        <a:lnSpc>
                          <a:spcPct val="150000"/>
                        </a:lnSpc>
                        <a:spcAft>
                          <a:spcPts val="10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Underidentification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test (Anderson canon. corr. LM statistic) Chi-sq(2)</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62.711***</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62.711***</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779924"/>
                  </a:ext>
                </a:extLst>
              </a:tr>
              <a:tr h="617488">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Overidentification test of all instruments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Sargan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statistic) Chi-sq(1)</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2.388</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2.028</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933810"/>
                  </a:ext>
                </a:extLst>
              </a:tr>
            </a:tbl>
          </a:graphicData>
        </a:graphic>
      </p:graphicFrame>
    </p:spTree>
    <p:extLst>
      <p:ext uri="{BB962C8B-B14F-4D97-AF65-F5344CB8AC3E}">
        <p14:creationId xmlns:p14="http://schemas.microsoft.com/office/powerpoint/2010/main" val="264213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D0E1-E9C4-42AD-A4D4-D74BE3E2FAE9}"/>
              </a:ext>
            </a:extLst>
          </p:cNvPr>
          <p:cNvSpPr>
            <a:spLocks noGrp="1"/>
          </p:cNvSpPr>
          <p:nvPr>
            <p:ph type="title"/>
          </p:nvPr>
        </p:nvSpPr>
        <p:spPr>
          <a:xfrm>
            <a:off x="838200" y="365125"/>
            <a:ext cx="10515600" cy="597401"/>
          </a:xfrm>
        </p:spPr>
        <p:txBody>
          <a:bodyPr>
            <a:normAutofit/>
          </a:bodyPr>
          <a:lstStyle/>
          <a:p>
            <a:r>
              <a:rPr lang="nb-NO" sz="3200" dirty="0"/>
              <a:t>Effekten av interkommunalt samarbeid </a:t>
            </a:r>
          </a:p>
        </p:txBody>
      </p:sp>
      <p:graphicFrame>
        <p:nvGraphicFramePr>
          <p:cNvPr id="4" name="Content Placeholder 3">
            <a:extLst>
              <a:ext uri="{FF2B5EF4-FFF2-40B4-BE49-F238E27FC236}">
                <a16:creationId xmlns:a16="http://schemas.microsoft.com/office/drawing/2014/main" id="{98C4C3BE-AE04-4408-953C-F3A14DDBF893}"/>
              </a:ext>
            </a:extLst>
          </p:cNvPr>
          <p:cNvGraphicFramePr>
            <a:graphicFrameLocks noGrp="1"/>
          </p:cNvGraphicFramePr>
          <p:nvPr>
            <p:ph idx="1"/>
          </p:nvPr>
        </p:nvGraphicFramePr>
        <p:xfrm>
          <a:off x="838200" y="1179095"/>
          <a:ext cx="10515600" cy="5313778"/>
        </p:xfrm>
        <a:graphic>
          <a:graphicData uri="http://schemas.openxmlformats.org/drawingml/2006/table">
            <a:tbl>
              <a:tblPr firstRow="1" firstCol="1" bandRow="1"/>
              <a:tblGrid>
                <a:gridCol w="3398642">
                  <a:extLst>
                    <a:ext uri="{9D8B030D-6E8A-4147-A177-3AD203B41FA5}">
                      <a16:colId xmlns:a16="http://schemas.microsoft.com/office/drawing/2014/main" val="1291938902"/>
                    </a:ext>
                  </a:extLst>
                </a:gridCol>
                <a:gridCol w="3249320">
                  <a:extLst>
                    <a:ext uri="{9D8B030D-6E8A-4147-A177-3AD203B41FA5}">
                      <a16:colId xmlns:a16="http://schemas.microsoft.com/office/drawing/2014/main" val="3001289639"/>
                    </a:ext>
                  </a:extLst>
                </a:gridCol>
                <a:gridCol w="3867638">
                  <a:extLst>
                    <a:ext uri="{9D8B030D-6E8A-4147-A177-3AD203B41FA5}">
                      <a16:colId xmlns:a16="http://schemas.microsoft.com/office/drawing/2014/main" val="784530659"/>
                    </a:ext>
                  </a:extLst>
                </a:gridCol>
              </a:tblGrid>
              <a:tr h="291343">
                <a:tc>
                  <a:txBody>
                    <a:bodyPr/>
                    <a:lstStyle/>
                    <a:p>
                      <a:pPr>
                        <a:lnSpc>
                          <a:spcPct val="150000"/>
                        </a:lnSpc>
                        <a:spcAft>
                          <a:spcPts val="1000"/>
                        </a:spcAft>
                      </a:pP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i="1">
                          <a:effectLst/>
                          <a:latin typeface="Times New Roman" panose="02020603050405020304" pitchFamily="18" charset="0"/>
                          <a:ea typeface="Calibri" panose="020F0502020204030204" pitchFamily="34" charset="0"/>
                          <a:cs typeface="Times New Roman" panose="02020603050405020304" pitchFamily="18" charset="0"/>
                        </a:rPr>
                        <a:t>Model 1: Quality of equipment</a:t>
                      </a:r>
                      <a:endParaRPr lang="nb-NO" sz="1400" b="1">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Model 2: Quality of work force</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575585"/>
                  </a:ext>
                </a:extLst>
              </a:tr>
              <a:tr h="291343">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Inter-municipal cooperation </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-2.80 (1.6)*</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-3.40 (1.3)***</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933489"/>
                  </a:ext>
                </a:extLst>
              </a:tr>
              <a:tr h="291343">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Number of members</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-.28 (.5)</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1.07 (.4)***</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831840"/>
                  </a:ext>
                </a:extLst>
              </a:tr>
              <a:tr h="291343">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Varying number (1=yes)</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.37 (.4)</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.07 (.3)</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472595"/>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Co-located with hospital</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-.45 (.4)</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-.23 (.3)</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341822"/>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Co-located with ambulance</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-.46 (.4)</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.25 (.3)</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404853"/>
                  </a:ext>
                </a:extLst>
              </a:tr>
              <a:tr h="291343">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Net operational profit</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.05 (.0)</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.01 (.0)</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80807"/>
                  </a:ext>
                </a:extLst>
              </a:tr>
              <a:tr h="291343">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Population (log transformed)</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3.52 (1.3)***</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.87 (1.0)</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881450"/>
                  </a:ext>
                </a:extLst>
              </a:tr>
              <a:tr h="291343">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Population density</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.00 (.0)</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.00 (.0)</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318843"/>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Time 1</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-1.01 (.2)***</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.33 (.1)***</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119896"/>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Time 2</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-.69 (.2)***</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-.03 (.1)</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855654"/>
                  </a:ext>
                </a:extLst>
              </a:tr>
              <a:tr h="291343">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Co-located with county administration</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30.16 (10.2)***</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19.83 (7.8)***</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056707"/>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506</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506</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791653"/>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F-value (Anderson-Rubin Wald test)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3.18</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4.06</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92878"/>
                  </a:ext>
                </a:extLst>
              </a:tr>
              <a:tr h="617488">
                <a:tc>
                  <a:txBody>
                    <a:bodyPr/>
                    <a:lstStyle/>
                    <a:p>
                      <a:pPr>
                        <a:lnSpc>
                          <a:spcPct val="150000"/>
                        </a:lnSpc>
                        <a:spcAft>
                          <a:spcPts val="10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Underidentification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test (Anderson canon. corr. LM statistic) Chi-sq(2)</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62.711***</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62.711***</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779924"/>
                  </a:ext>
                </a:extLst>
              </a:tr>
              <a:tr h="617488">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Overidentification test of all instruments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Sargan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statistic) Chi-sq(1)</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2.388</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2.028</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933810"/>
                  </a:ext>
                </a:extLst>
              </a:tr>
            </a:tbl>
          </a:graphicData>
        </a:graphic>
      </p:graphicFrame>
    </p:spTree>
    <p:extLst>
      <p:ext uri="{BB962C8B-B14F-4D97-AF65-F5344CB8AC3E}">
        <p14:creationId xmlns:p14="http://schemas.microsoft.com/office/powerpoint/2010/main" val="140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D0E1-E9C4-42AD-A4D4-D74BE3E2FAE9}"/>
              </a:ext>
            </a:extLst>
          </p:cNvPr>
          <p:cNvSpPr>
            <a:spLocks noGrp="1"/>
          </p:cNvSpPr>
          <p:nvPr>
            <p:ph type="title"/>
          </p:nvPr>
        </p:nvSpPr>
        <p:spPr>
          <a:xfrm>
            <a:off x="838200" y="365125"/>
            <a:ext cx="10515600" cy="597401"/>
          </a:xfrm>
        </p:spPr>
        <p:txBody>
          <a:bodyPr>
            <a:normAutofit/>
          </a:bodyPr>
          <a:lstStyle/>
          <a:p>
            <a:r>
              <a:rPr lang="nb-NO" sz="3200" dirty="0"/>
              <a:t>Effekten av interkommunalt samarbeid </a:t>
            </a:r>
          </a:p>
        </p:txBody>
      </p:sp>
      <p:graphicFrame>
        <p:nvGraphicFramePr>
          <p:cNvPr id="4" name="Content Placeholder 3">
            <a:extLst>
              <a:ext uri="{FF2B5EF4-FFF2-40B4-BE49-F238E27FC236}">
                <a16:creationId xmlns:a16="http://schemas.microsoft.com/office/drawing/2014/main" id="{98C4C3BE-AE04-4408-953C-F3A14DDBF893}"/>
              </a:ext>
            </a:extLst>
          </p:cNvPr>
          <p:cNvGraphicFramePr>
            <a:graphicFrameLocks noGrp="1"/>
          </p:cNvGraphicFramePr>
          <p:nvPr>
            <p:ph idx="1"/>
          </p:nvPr>
        </p:nvGraphicFramePr>
        <p:xfrm>
          <a:off x="838200" y="1179095"/>
          <a:ext cx="10515600" cy="5313778"/>
        </p:xfrm>
        <a:graphic>
          <a:graphicData uri="http://schemas.openxmlformats.org/drawingml/2006/table">
            <a:tbl>
              <a:tblPr firstRow="1" firstCol="1" bandRow="1"/>
              <a:tblGrid>
                <a:gridCol w="3398642">
                  <a:extLst>
                    <a:ext uri="{9D8B030D-6E8A-4147-A177-3AD203B41FA5}">
                      <a16:colId xmlns:a16="http://schemas.microsoft.com/office/drawing/2014/main" val="1291938902"/>
                    </a:ext>
                  </a:extLst>
                </a:gridCol>
                <a:gridCol w="3249320">
                  <a:extLst>
                    <a:ext uri="{9D8B030D-6E8A-4147-A177-3AD203B41FA5}">
                      <a16:colId xmlns:a16="http://schemas.microsoft.com/office/drawing/2014/main" val="3001289639"/>
                    </a:ext>
                  </a:extLst>
                </a:gridCol>
                <a:gridCol w="3867638">
                  <a:extLst>
                    <a:ext uri="{9D8B030D-6E8A-4147-A177-3AD203B41FA5}">
                      <a16:colId xmlns:a16="http://schemas.microsoft.com/office/drawing/2014/main" val="784530659"/>
                    </a:ext>
                  </a:extLst>
                </a:gridCol>
              </a:tblGrid>
              <a:tr h="291343">
                <a:tc>
                  <a:txBody>
                    <a:bodyPr/>
                    <a:lstStyle/>
                    <a:p>
                      <a:pPr>
                        <a:lnSpc>
                          <a:spcPct val="150000"/>
                        </a:lnSpc>
                        <a:spcAft>
                          <a:spcPts val="1000"/>
                        </a:spcAft>
                      </a:pP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Model 1: Quality of equipment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i="1">
                          <a:effectLst/>
                          <a:latin typeface="Times New Roman" panose="02020603050405020304" pitchFamily="18" charset="0"/>
                          <a:ea typeface="Calibri" panose="020F0502020204030204" pitchFamily="34" charset="0"/>
                          <a:cs typeface="Times New Roman" panose="02020603050405020304" pitchFamily="18" charset="0"/>
                        </a:rPr>
                        <a:t>Model 2: Quality of work force</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575585"/>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Inter-municipal cooperation </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-2.80 (1.6)*</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-3.40 (1.3)***</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933489"/>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Number of members</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-.28 (.5)</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1.07 (.4)***</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831840"/>
                  </a:ext>
                </a:extLst>
              </a:tr>
              <a:tr h="291343">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Varying number (1=yes)</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.37 (.4)</a:t>
                      </a:r>
                      <a:endParaRPr lang="nb-NO" sz="1400" b="1">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.07 (.3)</a:t>
                      </a:r>
                      <a:endParaRPr lang="nb-NO" sz="1400" b="1">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472595"/>
                  </a:ext>
                </a:extLst>
              </a:tr>
              <a:tr h="291343">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Co-located with hospital</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-.45 (.4)</a:t>
                      </a:r>
                      <a:endParaRPr lang="nb-NO" sz="1400" b="1">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-.23 (.3)</a:t>
                      </a:r>
                      <a:endParaRPr lang="nb-NO" sz="1400" b="1">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341822"/>
                  </a:ext>
                </a:extLst>
              </a:tr>
              <a:tr h="291343">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Co-located with ambulance</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-.46 (.4)</a:t>
                      </a:r>
                      <a:endParaRPr lang="nb-NO" sz="1400" b="1">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.25 (.3)</a:t>
                      </a:r>
                      <a:endParaRPr lang="nb-NO" sz="1400" b="1">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404853"/>
                  </a:ext>
                </a:extLst>
              </a:tr>
              <a:tr h="291343">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Net operational profit</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.05 (.0)</a:t>
                      </a:r>
                      <a:endParaRPr lang="nb-NO" sz="1400" b="1">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.01 (.0)</a:t>
                      </a:r>
                      <a:endParaRPr lang="nb-NO" sz="1400" b="1">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80807"/>
                  </a:ext>
                </a:extLst>
              </a:tr>
              <a:tr h="291343">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Population (log transformed)</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3.52 (1.3)***</a:t>
                      </a:r>
                      <a:endParaRPr lang="nb-NO" sz="1400" b="1">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.87 (1.0)</a:t>
                      </a:r>
                      <a:endParaRPr lang="nb-NO" sz="1400" b="1">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881450"/>
                  </a:ext>
                </a:extLst>
              </a:tr>
              <a:tr h="291343">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Population density</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.00 (.0)</a:t>
                      </a:r>
                      <a:endParaRPr lang="nb-NO" sz="1400" b="1">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.00 (.0)</a:t>
                      </a:r>
                      <a:endParaRPr lang="nb-NO" sz="1400" b="1">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318843"/>
                  </a:ext>
                </a:extLst>
              </a:tr>
              <a:tr h="291343">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Time 1</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-1.01 (.2)***</a:t>
                      </a:r>
                      <a:endParaRPr lang="nb-NO" sz="1400" b="1">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.33 (.1)***</a:t>
                      </a:r>
                      <a:endParaRPr lang="nb-NO" sz="1400" b="1">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119896"/>
                  </a:ext>
                </a:extLst>
              </a:tr>
              <a:tr h="291343">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Time 2</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-.69 (.2)***</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-.03 (.1)</a:t>
                      </a:r>
                      <a:endParaRPr lang="nb-NO" sz="1400" b="1">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855654"/>
                  </a:ext>
                </a:extLst>
              </a:tr>
              <a:tr h="291343">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Co-located with county administration</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30.16 (10.2)***</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19.83 (7.8)***</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056707"/>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506</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506</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791653"/>
                  </a:ext>
                </a:extLst>
              </a:tr>
              <a:tr h="291343">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F-value (Anderson-Rubin Wald test)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3.18</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4.06</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92878"/>
                  </a:ext>
                </a:extLst>
              </a:tr>
              <a:tr h="617488">
                <a:tc>
                  <a:txBody>
                    <a:bodyPr/>
                    <a:lstStyle/>
                    <a:p>
                      <a:pPr>
                        <a:lnSpc>
                          <a:spcPct val="150000"/>
                        </a:lnSpc>
                        <a:spcAft>
                          <a:spcPts val="10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Underidentification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test (Anderson canon. corr. LM statistic) Chi-sq(2)</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62.711***</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62.711***</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779924"/>
                  </a:ext>
                </a:extLst>
              </a:tr>
              <a:tr h="617488">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Overidentification test of all instruments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Sargan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statistic) Chi-sq(1)</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2.388</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2.028</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503" marR="64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933810"/>
                  </a:ext>
                </a:extLst>
              </a:tr>
            </a:tbl>
          </a:graphicData>
        </a:graphic>
      </p:graphicFrame>
    </p:spTree>
    <p:extLst>
      <p:ext uri="{BB962C8B-B14F-4D97-AF65-F5344CB8AC3E}">
        <p14:creationId xmlns:p14="http://schemas.microsoft.com/office/powerpoint/2010/main" val="158785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1940"/>
      </a:dk2>
      <a:lt2>
        <a:srgbClr val="409497"/>
      </a:lt2>
      <a:accent1>
        <a:srgbClr val="030354"/>
      </a:accent1>
      <a:accent2>
        <a:srgbClr val="303030"/>
      </a:accent2>
      <a:accent3>
        <a:srgbClr val="820057"/>
      </a:accent3>
      <a:accent4>
        <a:srgbClr val="C77D00"/>
      </a:accent4>
      <a:accent5>
        <a:srgbClr val="80B7BA"/>
      </a:accent5>
      <a:accent6>
        <a:srgbClr val="007075"/>
      </a:accent6>
      <a:hlink>
        <a:srgbClr val="0563C1"/>
      </a:hlink>
      <a:folHlink>
        <a:srgbClr val="954F7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A74FAA0A-DB6B-48E2-B0A2-8EA32FE8FD72}" vid="{D5345C00-711B-473C-806A-9896997EF66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4D5A8A7C47E4D4BBE419717FDA9E868" ma:contentTypeVersion="13" ma:contentTypeDescription="Opprett et nytt dokument." ma:contentTypeScope="" ma:versionID="8e4f7bfb54deed522a5d4c3634d2db97">
  <xsd:schema xmlns:xsd="http://www.w3.org/2001/XMLSchema" xmlns:xs="http://www.w3.org/2001/XMLSchema" xmlns:p="http://schemas.microsoft.com/office/2006/metadata/properties" xmlns:ns2="21a01e88-3c40-45db-9c86-1872c653f36f" xmlns:ns3="fff8ef7e-b040-495b-99b9-10de3ff57eb9" targetNamespace="http://schemas.microsoft.com/office/2006/metadata/properties" ma:root="true" ma:fieldsID="87e44a9a297e9b34003f2f80189de085" ns2:_="" ns3:_="">
    <xsd:import namespace="21a01e88-3c40-45db-9c86-1872c653f36f"/>
    <xsd:import namespace="fff8ef7e-b040-495b-99b9-10de3ff57e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a01e88-3c40-45db-9c86-1872c653f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f8ef7e-b040-495b-99b9-10de3ff57eb9"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4B70E7-E9FD-47A1-AE5F-20AAAD07A7EF}">
  <ds:schemaRefs>
    <ds:schemaRef ds:uri="http://schemas.microsoft.com/sharepoint/v3/contenttype/forms"/>
  </ds:schemaRefs>
</ds:datastoreItem>
</file>

<file path=customXml/itemProps2.xml><?xml version="1.0" encoding="utf-8"?>
<ds:datastoreItem xmlns:ds="http://schemas.openxmlformats.org/officeDocument/2006/customXml" ds:itemID="{72CE1DE5-6BF6-4E06-9B86-811C1D88DF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a01e88-3c40-45db-9c86-1872c653f36f"/>
    <ds:schemaRef ds:uri="fff8ef7e-b040-495b-99b9-10de3ff57e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F502B4-E362-4B31-9263-462443387A9C}">
  <ds:schemaRefs>
    <ds:schemaRef ds:uri="http://schemas.microsoft.com/office/2006/metadata/properties"/>
    <ds:schemaRef ds:uri="http://schemas.microsoft.com/office/infopath/2007/PartnerControls"/>
    <ds:schemaRef ds:uri="3b00a67f-9791-437e-b702-303a706ea042"/>
    <ds:schemaRef ds:uri="7dc3d6ed-56f1-49b6-b310-0ff680cfe62a"/>
  </ds:schemaRefs>
</ds:datastoreItem>
</file>

<file path=docProps/app.xml><?xml version="1.0" encoding="utf-8"?>
<Properties xmlns="http://schemas.openxmlformats.org/officeDocument/2006/extended-properties" xmlns:vt="http://schemas.openxmlformats.org/officeDocument/2006/docPropsVTypes">
  <Template>0_NORCE_mal_NO_Arial</Template>
  <TotalTime>7324</TotalTime>
  <Words>1480</Words>
  <Application>Microsoft Office PowerPoint</Application>
  <PresentationFormat>Widescreen</PresentationFormat>
  <Paragraphs>274</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 Neue</vt:lpstr>
      <vt:lpstr>Times New Roman</vt:lpstr>
      <vt:lpstr>Office-tema</vt:lpstr>
      <vt:lpstr>Påvirker interkommunalt samarbeid kvaliteten i norske legevakter?</vt:lpstr>
      <vt:lpstr>Presenterer funn fra studien:</vt:lpstr>
      <vt:lpstr> Organisasjonsteoretisk innfallsvinkel:  Måten vi organiserer virksomheten på påvirker  resultatene virksomheten oppnår.  </vt:lpstr>
      <vt:lpstr> Kvalitetsmål: Arbeidsstyrke og tilgang til utstyr.   Basert på legevaktregisteret 2014-2018  </vt:lpstr>
      <vt:lpstr>Spørsmål:     Gir interkommunalt samarbeid om legevakt økt tilgang til utstyr og bemanning?</vt:lpstr>
      <vt:lpstr>Datamateriale og metode</vt:lpstr>
      <vt:lpstr>Effekten av interkommunalt samarbeid </vt:lpstr>
      <vt:lpstr>Effekten av interkommunalt samarbeid </vt:lpstr>
      <vt:lpstr>Effekten av interkommunalt samarbeid </vt:lpstr>
      <vt:lpstr>Effekten av interkommunalt samarbeid </vt:lpstr>
      <vt:lpstr>Marginaleffekten av antall partnere på utstyr</vt:lpstr>
      <vt:lpstr>Marginaleffekten av antall partnere på arbeidsstyrken</vt:lpstr>
      <vt:lpstr>Funn</vt:lpstr>
      <vt:lpstr>Hva betyr disse resultatene?</vt:lpstr>
      <vt:lpstr>Hva er da utfordringene med interkommunalt samarbeid?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Thomas Hovmøller Ris</dc:creator>
  <cp:lastModifiedBy>Sara Blåka</cp:lastModifiedBy>
  <cp:revision>7</cp:revision>
  <dcterms:created xsi:type="dcterms:W3CDTF">2023-01-05T07:21:38Z</dcterms:created>
  <dcterms:modified xsi:type="dcterms:W3CDTF">2023-02-27T12:09:51Z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0x01010024D5A8A7C47E4D4BBE419717FDA9E868</vt:lpwstr>
  </property>
  <property fmtid="{D5CDD505-2E9C-101B-9397-08002B2CF9AE}" pid="3" name="MediaServiceImageTags">
    <vt:lpwstr/>
  </property>
</Properties>
</file>