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5"/>
  </p:notesMasterIdLst>
  <p:sldIdLst>
    <p:sldId id="256" r:id="rId2"/>
    <p:sldId id="260" r:id="rId3"/>
    <p:sldId id="259" r:id="rId4"/>
    <p:sldId id="265" r:id="rId5"/>
    <p:sldId id="266" r:id="rId6"/>
    <p:sldId id="261" r:id="rId7"/>
    <p:sldId id="262" r:id="rId8"/>
    <p:sldId id="257" r:id="rId9"/>
    <p:sldId id="264" r:id="rId10"/>
    <p:sldId id="263" r:id="rId11"/>
    <p:sldId id="267" r:id="rId12"/>
    <p:sldId id="268" r:id="rId13"/>
    <p:sldId id="2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5FA12-CC64-4C87-8AE5-903DD7A76536}" type="datetimeFigureOut">
              <a:rPr lang="nb-NO" smtClean="0"/>
              <a:t>26.02.2023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849E1-CE16-4C19-A939-C2F41279EB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12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849E1-CE16-4C19-A939-C2F41279EBE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30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41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6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5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6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8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2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76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9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07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A9327B-0F60-46E3-AD80-CE7383856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9BB393F-3CD4-3194-59FC-9BE81E526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082" y="4660681"/>
            <a:ext cx="9689834" cy="1125050"/>
          </a:xfrm>
        </p:spPr>
        <p:txBody>
          <a:bodyPr anchor="b">
            <a:normAutofit/>
          </a:bodyPr>
          <a:lstStyle/>
          <a:p>
            <a:pPr algn="ctr"/>
            <a:r>
              <a:rPr lang="nb-NO" sz="3700" dirty="0"/>
              <a:t>Fra interkommunal til kommunal legevakt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04A96D-576F-599B-D193-AFFC47AC1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82" y="5555769"/>
            <a:ext cx="8314005" cy="1125050"/>
          </a:xfrm>
        </p:spPr>
        <p:txBody>
          <a:bodyPr>
            <a:normAutofit/>
          </a:bodyPr>
          <a:lstStyle/>
          <a:p>
            <a:r>
              <a:rPr lang="nb-NO" dirty="0"/>
              <a:t>Lederkonferansen for legevakter 2023</a:t>
            </a:r>
          </a:p>
          <a:p>
            <a:r>
              <a:rPr lang="nb-NO" sz="1600" dirty="0"/>
              <a:t>Ingar Strand, kommuneoverlege Steigen kommune</a:t>
            </a: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BD1C99D0-461D-4A91-81EF-CCCD798B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3053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777A8AA8-27E4-11B1-CE63-282C68E2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547" y="5832075"/>
            <a:ext cx="3765394" cy="69634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EDAECA7-C714-60FD-55CF-73C994BEB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76" b="27068"/>
          <a:stretch/>
        </p:blipFill>
        <p:spPr>
          <a:xfrm>
            <a:off x="-5" y="-78860"/>
            <a:ext cx="12191995" cy="438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84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A599AE-F360-D5E6-6A13-885C78DA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Steigen legevakt – I dag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AB0F56-FE6B-3C49-7C82-6C19290BD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469"/>
            <a:ext cx="10515600" cy="4796530"/>
          </a:xfrm>
        </p:spPr>
        <p:txBody>
          <a:bodyPr>
            <a:normAutofit/>
          </a:bodyPr>
          <a:lstStyle/>
          <a:p>
            <a:r>
              <a:rPr lang="nb-NO" dirty="0"/>
              <a:t>6 leger (inkl. LIS1) 24/7, telefonsentral i Bodø</a:t>
            </a:r>
          </a:p>
          <a:p>
            <a:r>
              <a:rPr lang="nb-NO" dirty="0"/>
              <a:t>Hjemmevakt</a:t>
            </a:r>
          </a:p>
          <a:p>
            <a:r>
              <a:rPr lang="nb-NO" dirty="0"/>
              <a:t>Legevakt og legekontor i samme lokale</a:t>
            </a:r>
          </a:p>
          <a:p>
            <a:r>
              <a:rPr lang="nb-NO" dirty="0"/>
              <a:t>Sykepleier tilgjengelig i samme bygg </a:t>
            </a:r>
          </a:p>
          <a:p>
            <a:r>
              <a:rPr lang="nb-NO" dirty="0"/>
              <a:t>Sikkerhet</a:t>
            </a:r>
          </a:p>
          <a:p>
            <a:r>
              <a:rPr lang="nb-NO" dirty="0"/>
              <a:t>2 ambulanser like ved</a:t>
            </a:r>
          </a:p>
          <a:p>
            <a:r>
              <a:rPr lang="nb-NO" dirty="0"/>
              <a:t>Tilgang til journal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534F832-AFF4-329B-D10F-A421EB156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3"/>
          <a:stretch/>
        </p:blipFill>
        <p:spPr>
          <a:xfrm>
            <a:off x="7063544" y="2061468"/>
            <a:ext cx="5128456" cy="47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8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068B69-B37F-392E-1C03-A54E88975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Steigen Legevakt – i dag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AF658C-606A-1481-4597-09A7F08B6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469"/>
            <a:ext cx="5551714" cy="4114801"/>
          </a:xfrm>
        </p:spPr>
        <p:txBody>
          <a:bodyPr/>
          <a:lstStyle/>
          <a:p>
            <a:r>
              <a:rPr lang="nb-NO" dirty="0"/>
              <a:t>Færre pasienter pr. vakt, mindre belastende</a:t>
            </a:r>
          </a:p>
          <a:p>
            <a:r>
              <a:rPr lang="nb-NO" dirty="0"/>
              <a:t>Likt antall helger</a:t>
            </a:r>
          </a:p>
          <a:p>
            <a:r>
              <a:rPr lang="nb-NO" dirty="0"/>
              <a:t>Kultur for utrykning på rød respons</a:t>
            </a:r>
          </a:p>
          <a:p>
            <a:r>
              <a:rPr lang="nb-NO" dirty="0"/>
              <a:t>Nærhet til sykehjem og ØHD</a:t>
            </a:r>
          </a:p>
          <a:p>
            <a:r>
              <a:rPr lang="nb-NO" dirty="0"/>
              <a:t>Legevaktlege, helsestasjonslege, sykehjemslege, fastlege og kommuneoverlege for samme befolkning – luksusgode! </a:t>
            </a:r>
          </a:p>
          <a:p>
            <a:r>
              <a:rPr lang="nb-NO" dirty="0"/>
              <a:t>Bedre service, nærhet til befolkningen</a:t>
            </a:r>
          </a:p>
          <a:p>
            <a:endParaRPr lang="nb-NO" dirty="0"/>
          </a:p>
        </p:txBody>
      </p:sp>
      <p:pic>
        <p:nvPicPr>
          <p:cNvPr id="1026" name="Picture 2" descr="Ingen beskrivelse er tilgjengelig.">
            <a:extLst>
              <a:ext uri="{FF2B5EF4-FFF2-40B4-BE49-F238E27FC236}">
                <a16:creationId xmlns:a16="http://schemas.microsoft.com/office/drawing/2014/main" id="{854F06C3-8FB2-BFC0-B0FB-2DB8BA89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45" y="1887863"/>
            <a:ext cx="5011555" cy="49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54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86F00B-11BB-8690-5220-249D47E9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544812"/>
            <a:ext cx="7184571" cy="906353"/>
          </a:xfrm>
        </p:spPr>
        <p:txBody>
          <a:bodyPr/>
          <a:lstStyle/>
          <a:p>
            <a:r>
              <a:rPr lang="nb-NO" dirty="0"/>
              <a:t>Medaljens bakside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325D54-4334-0C74-E4A6-F37379148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344" y="1941463"/>
            <a:ext cx="5116286" cy="4328445"/>
          </a:xfrm>
        </p:spPr>
        <p:txBody>
          <a:bodyPr>
            <a:normAutofit/>
          </a:bodyPr>
          <a:lstStyle/>
          <a:p>
            <a:r>
              <a:rPr lang="nb-NO" dirty="0"/>
              <a:t>Sårbarhet </a:t>
            </a:r>
          </a:p>
          <a:p>
            <a:pPr lvl="1"/>
            <a:r>
              <a:rPr lang="nb-NO" sz="1600" dirty="0"/>
              <a:t>Rekruttering</a:t>
            </a:r>
          </a:p>
          <a:p>
            <a:pPr lvl="1"/>
            <a:r>
              <a:rPr lang="nb-NO" sz="1600" dirty="0"/>
              <a:t>Sykdom</a:t>
            </a:r>
          </a:p>
          <a:p>
            <a:pPr lvl="1"/>
            <a:r>
              <a:rPr lang="nb-NO" sz="1600" dirty="0"/>
              <a:t>Vaktfritak</a:t>
            </a:r>
          </a:p>
          <a:p>
            <a:pPr lvl="1"/>
            <a:r>
              <a:rPr lang="nb-NO" sz="1600" dirty="0"/>
              <a:t>Lis1</a:t>
            </a:r>
          </a:p>
          <a:p>
            <a:r>
              <a:rPr lang="nb-NO" dirty="0"/>
              <a:t>Vaktbelastning</a:t>
            </a:r>
          </a:p>
          <a:p>
            <a:pPr lvl="1"/>
            <a:r>
              <a:rPr lang="nb-NO" sz="1600" dirty="0"/>
              <a:t>6 delt </a:t>
            </a:r>
          </a:p>
          <a:p>
            <a:pPr lvl="1"/>
            <a:r>
              <a:rPr lang="nb-NO" sz="1600" dirty="0"/>
              <a:t>Bakvakt</a:t>
            </a:r>
          </a:p>
          <a:p>
            <a:pPr lvl="1"/>
            <a:r>
              <a:rPr lang="nb-NO" sz="1600" dirty="0"/>
              <a:t>Legepar</a:t>
            </a:r>
          </a:p>
          <a:p>
            <a:r>
              <a:rPr lang="nb-NO" dirty="0"/>
              <a:t>Somrene</a:t>
            </a:r>
          </a:p>
          <a:p>
            <a:r>
              <a:rPr lang="nb-NO" dirty="0"/>
              <a:t>Våren 2022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859A80-604C-A1F5-268A-81684B45A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8"/>
          <a:stretch/>
        </p:blipFill>
        <p:spPr>
          <a:xfrm>
            <a:off x="5312228" y="1760148"/>
            <a:ext cx="5998030" cy="51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19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CD56DB-9A35-1F63-4D6B-7AB7E6B2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897816-42CA-8E29-7064-1A0FC209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C0E739C-861C-6C40-EF3C-D49A632D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310" y="5925508"/>
            <a:ext cx="3767655" cy="69500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3346360-CADB-3B1D-D8C5-916BE6E81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5" b="13597"/>
          <a:stretch/>
        </p:blipFill>
        <p:spPr>
          <a:xfrm>
            <a:off x="3958602" y="0"/>
            <a:ext cx="3857343" cy="685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17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CACC91-9D29-FB0C-5EFB-87F5BAA86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Steigen kommune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4F6117-C115-463B-139F-AF94FB5BD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2665 innbyggere</a:t>
            </a:r>
          </a:p>
          <a:p>
            <a:r>
              <a:rPr lang="nb-NO" dirty="0"/>
              <a:t>Befolkning i vekst</a:t>
            </a:r>
          </a:p>
          <a:p>
            <a:r>
              <a:rPr lang="nb-NO" dirty="0"/>
              <a:t>Lakseindustri</a:t>
            </a:r>
          </a:p>
          <a:p>
            <a:r>
              <a:rPr lang="nb-NO" dirty="0"/>
              <a:t>Landbruk</a:t>
            </a:r>
          </a:p>
          <a:p>
            <a:r>
              <a:rPr lang="nb-NO" dirty="0"/>
              <a:t>Turisme </a:t>
            </a:r>
            <a:r>
              <a:rPr lang="nb-NO" dirty="0">
                <a:sym typeface="Wingdings" panose="05000000000000000000" pitchFamily="2" charset="2"/>
              </a:rPr>
              <a:t> legevakt</a:t>
            </a:r>
            <a:endParaRPr lang="nb-NO" dirty="0"/>
          </a:p>
          <a:p>
            <a:r>
              <a:rPr lang="nb-NO" dirty="0"/>
              <a:t>4 fastleger hvorav 1 kommuneoverlege</a:t>
            </a:r>
          </a:p>
          <a:p>
            <a:r>
              <a:rPr lang="nb-NO" dirty="0"/>
              <a:t>2 LIS1</a:t>
            </a:r>
          </a:p>
          <a:p>
            <a:r>
              <a:rPr lang="nb-NO" dirty="0"/>
              <a:t>Sentralisert helse- og omsorgstjeneste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E23E3AE-F895-E7B2-936E-3F91598A7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11" t="17779" r="22946" b="12698"/>
          <a:stretch/>
        </p:blipFill>
        <p:spPr>
          <a:xfrm>
            <a:off x="6825343" y="1231131"/>
            <a:ext cx="5366657" cy="56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0B6C21-76DD-F28D-D3EE-FB88E8A6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Steigen kommune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4403D6-DDBD-B108-505F-A0F0895A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469"/>
            <a:ext cx="4950402" cy="4114801"/>
          </a:xfrm>
        </p:spPr>
        <p:txBody>
          <a:bodyPr/>
          <a:lstStyle/>
          <a:p>
            <a:r>
              <a:rPr lang="nb-NO" dirty="0"/>
              <a:t>Ytterpunktene - 1 time</a:t>
            </a:r>
          </a:p>
          <a:p>
            <a:r>
              <a:rPr lang="nb-NO" dirty="0"/>
              <a:t>Bruer</a:t>
            </a:r>
          </a:p>
          <a:p>
            <a:r>
              <a:rPr lang="nb-NO" dirty="0"/>
              <a:t>Tunell</a:t>
            </a:r>
          </a:p>
          <a:p>
            <a:r>
              <a:rPr lang="nb-NO" dirty="0"/>
              <a:t>Spredt befolkning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9A9C7DD-8D49-8618-B37F-A4DF4F1ED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21" t="24814" r="6875" b="28571"/>
          <a:stretch/>
        </p:blipFill>
        <p:spPr>
          <a:xfrm>
            <a:off x="5788602" y="2061469"/>
            <a:ext cx="6403398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E21EA6-E6D5-E238-9CC5-7E8784B3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Steigen kommune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6E9800-BF39-17D9-760C-96E0BB9BC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469"/>
            <a:ext cx="6049820" cy="4114801"/>
          </a:xfrm>
        </p:spPr>
        <p:txBody>
          <a:bodyPr/>
          <a:lstStyle/>
          <a:p>
            <a:r>
              <a:rPr lang="nb-NO" dirty="0"/>
              <a:t>Kommunesenter – sykehus, 3 timer og 6 min</a:t>
            </a:r>
          </a:p>
          <a:p>
            <a:r>
              <a:rPr lang="nb-NO" dirty="0"/>
              <a:t>5 kommuner</a:t>
            </a:r>
          </a:p>
          <a:p>
            <a:r>
              <a:rPr lang="nb-NO" dirty="0"/>
              <a:t>15 tuneller</a:t>
            </a:r>
          </a:p>
          <a:p>
            <a:r>
              <a:rPr lang="nb-NO" dirty="0"/>
              <a:t>2 fjelloverganger</a:t>
            </a:r>
          </a:p>
          <a:p>
            <a:r>
              <a:rPr lang="nb-NO" dirty="0"/>
              <a:t>Dårlig veistandard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83DD652-35BA-86C9-CAED-973D93701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61469"/>
            <a:ext cx="6096000" cy="47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C45CAA-FFEF-B00F-FFE0-D49132A61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Sårbart område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E3E655-8AC0-538A-FBDC-8AFF2F34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469"/>
            <a:ext cx="2489616" cy="4114801"/>
          </a:xfrm>
        </p:spPr>
        <p:txBody>
          <a:bodyPr/>
          <a:lstStyle/>
          <a:p>
            <a:r>
              <a:rPr lang="nb-NO" dirty="0"/>
              <a:t>Sterk vind</a:t>
            </a:r>
          </a:p>
          <a:p>
            <a:r>
              <a:rPr lang="nb-NO" dirty="0"/>
              <a:t>Stengt bru</a:t>
            </a:r>
          </a:p>
          <a:p>
            <a:r>
              <a:rPr lang="nb-NO" dirty="0"/>
              <a:t>Ambulanser</a:t>
            </a:r>
          </a:p>
          <a:p>
            <a:r>
              <a:rPr lang="nb-NO" dirty="0"/>
              <a:t>Strømbrudd</a:t>
            </a:r>
          </a:p>
          <a:p>
            <a:r>
              <a:rPr lang="nb-NO" dirty="0"/>
              <a:t>Mobildekning</a:t>
            </a:r>
          </a:p>
          <a:p>
            <a:r>
              <a:rPr lang="nb-NO" dirty="0"/>
              <a:t>Akutt hendelse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377CE40-63CC-6980-A86E-BA4D81C60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7" t="9941" r="15656" b="24590"/>
          <a:stretch/>
        </p:blipFill>
        <p:spPr>
          <a:xfrm>
            <a:off x="3327816" y="1783133"/>
            <a:ext cx="8979108" cy="4489877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24B8EAE2-2FE9-D8E8-ECA5-DCF49216BAA1}"/>
              </a:ext>
            </a:extLst>
          </p:cNvPr>
          <p:cNvSpPr txBox="1">
            <a:spLocks/>
          </p:cNvSpPr>
          <p:nvPr/>
        </p:nvSpPr>
        <p:spPr>
          <a:xfrm>
            <a:off x="3327816" y="6273010"/>
            <a:ext cx="3448987" cy="859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/>
              <a:t>Avisa Nordland 10.02.23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278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71B639-F6D0-D38F-2FFA-438A09A9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Hamarøy kommune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259459-004F-2911-2361-5010512E6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Stor kommune, nylig sammenslått</a:t>
            </a:r>
          </a:p>
          <a:p>
            <a:r>
              <a:rPr lang="nb-NO" dirty="0"/>
              <a:t>Lik befolkning</a:t>
            </a:r>
          </a:p>
          <a:p>
            <a:r>
              <a:rPr lang="nb-NO" dirty="0"/>
              <a:t>Desentralisert helse- og </a:t>
            </a:r>
            <a:r>
              <a:rPr lang="nb-NO" dirty="0" err="1"/>
              <a:t>omsorgstjenetse</a:t>
            </a:r>
            <a:endParaRPr lang="nb-NO" dirty="0"/>
          </a:p>
          <a:p>
            <a:r>
              <a:rPr lang="nb-NO" dirty="0"/>
              <a:t>Veiløse bygder</a:t>
            </a:r>
          </a:p>
          <a:p>
            <a:r>
              <a:rPr lang="nb-NO" dirty="0" err="1"/>
              <a:t>Ulykkesutsatt</a:t>
            </a:r>
            <a:r>
              <a:rPr lang="nb-NO" dirty="0"/>
              <a:t> E6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30B6872-73BE-D69A-B764-BBFF50DFC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40" t="18254" r="14999" b="29048"/>
          <a:stretch/>
        </p:blipFill>
        <p:spPr>
          <a:xfrm>
            <a:off x="5672709" y="1719774"/>
            <a:ext cx="5853212" cy="47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8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9CAC4C-DABD-3406-D30F-6A485C19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Nord-Salten Interkommunale legevakt - før 2020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9A49B9-AA2C-8FC2-3776-15C55E78A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455"/>
            <a:ext cx="4484914" cy="4928460"/>
          </a:xfrm>
        </p:spPr>
        <p:txBody>
          <a:bodyPr/>
          <a:lstStyle/>
          <a:p>
            <a:r>
              <a:rPr lang="nb-NO" dirty="0"/>
              <a:t>Lokal vakt på kvelden</a:t>
            </a:r>
          </a:p>
          <a:p>
            <a:r>
              <a:rPr lang="nb-NO" dirty="0"/>
              <a:t>Lokal KAD - vakt hele døgnet</a:t>
            </a:r>
          </a:p>
          <a:p>
            <a:r>
              <a:rPr lang="nb-NO" dirty="0"/>
              <a:t>Interkommunal tilstedevakt på kveld, helg og helligdag (Innhavet, Hamarøy)</a:t>
            </a:r>
          </a:p>
          <a:p>
            <a:r>
              <a:rPr lang="nb-NO" dirty="0"/>
              <a:t>Ingen hjelpepersonell</a:t>
            </a:r>
          </a:p>
          <a:p>
            <a:r>
              <a:rPr lang="nb-NO" dirty="0"/>
              <a:t>Ambulansene langt unna</a:t>
            </a:r>
          </a:p>
          <a:p>
            <a:r>
              <a:rPr lang="nb-NO" dirty="0"/>
              <a:t>Langt fra alle sykehjem</a:t>
            </a:r>
          </a:p>
          <a:p>
            <a:r>
              <a:rPr lang="nb-NO" dirty="0"/>
              <a:t>Ingen utrykning på rød respons</a:t>
            </a:r>
          </a:p>
          <a:p>
            <a:r>
              <a:rPr lang="nb-NO" dirty="0"/>
              <a:t>Sykebesøk i praksis umulig</a:t>
            </a:r>
          </a:p>
          <a:p>
            <a:r>
              <a:rPr lang="nb-NO" dirty="0"/>
              <a:t>Omvei fra Steigen, ved innleggelse</a:t>
            </a:r>
          </a:p>
          <a:p>
            <a:r>
              <a:rPr lang="nb-NO" dirty="0"/>
              <a:t>Reisevei for pasienten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2C715F6-C0C8-28AA-E29B-C38F3C31E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25" t="24814" r="15178" b="23651"/>
          <a:stretch/>
        </p:blipFill>
        <p:spPr>
          <a:xfrm>
            <a:off x="5410200" y="1842455"/>
            <a:ext cx="6781800" cy="501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1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2068D0-E8CF-BECC-CC77-4CC63FFD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A94EF4-B606-3EF3-B7FE-F14E120A2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741" y="6243924"/>
            <a:ext cx="6313714" cy="47215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Utpostens 6 utgave 2020.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FF4F8D1-335C-EF01-2A9E-863419E6E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67" t="24816" r="8304" b="6984"/>
          <a:stretch/>
        </p:blipFill>
        <p:spPr>
          <a:xfrm>
            <a:off x="1262741" y="-41206"/>
            <a:ext cx="9862459" cy="61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60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C036D-2755-E3B2-F230-8AEFCF3B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Hvem skal vi være legevakt for?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6A4918-3BE9-5730-EF0B-B641A1AD4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Akutt syke?</a:t>
            </a:r>
          </a:p>
          <a:p>
            <a:r>
              <a:rPr lang="nb-NO" dirty="0"/>
              <a:t>ØHD/KAD?</a:t>
            </a:r>
          </a:p>
          <a:p>
            <a:r>
              <a:rPr lang="nb-NO" dirty="0"/>
              <a:t>Hjemmeboende kreftsyke? </a:t>
            </a:r>
          </a:p>
          <a:p>
            <a:r>
              <a:rPr lang="nb-NO" dirty="0"/>
              <a:t>Eldre med dårlig mobilitet? </a:t>
            </a:r>
          </a:p>
          <a:p>
            <a:endParaRPr lang="nb-NO" dirty="0"/>
          </a:p>
          <a:p>
            <a:r>
              <a:rPr lang="nb-NO" dirty="0"/>
              <a:t>Hvordan ivaretas disse i et interkommunalt vaktsamarbeid lokalisert i nabokommunen?</a:t>
            </a:r>
          </a:p>
        </p:txBody>
      </p:sp>
    </p:spTree>
    <p:extLst>
      <p:ext uri="{BB962C8B-B14F-4D97-AF65-F5344CB8AC3E}">
        <p14:creationId xmlns:p14="http://schemas.microsoft.com/office/powerpoint/2010/main" val="358571576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AnalogousFromDarkSeedLeftStep">
      <a:dk1>
        <a:srgbClr val="000000"/>
      </a:dk1>
      <a:lt1>
        <a:srgbClr val="FFFFFF"/>
      </a:lt1>
      <a:dk2>
        <a:srgbClr val="3C2722"/>
      </a:dk2>
      <a:lt2>
        <a:srgbClr val="E2E4E8"/>
      </a:lt2>
      <a:accent1>
        <a:srgbClr val="C3954D"/>
      </a:accent1>
      <a:accent2>
        <a:srgbClr val="B1523B"/>
      </a:accent2>
      <a:accent3>
        <a:srgbClr val="C34D67"/>
      </a:accent3>
      <a:accent4>
        <a:srgbClr val="B13B87"/>
      </a:accent4>
      <a:accent5>
        <a:srgbClr val="BC4DC3"/>
      </a:accent5>
      <a:accent6>
        <a:srgbClr val="793BB1"/>
      </a:accent6>
      <a:hlink>
        <a:srgbClr val="BF3FB1"/>
      </a:hlink>
      <a:folHlink>
        <a:srgbClr val="7F7F7F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5900</TotalTime>
  <Words>293</Words>
  <Application>Microsoft Office PowerPoint</Application>
  <PresentationFormat>Widescreen</PresentationFormat>
  <Paragraphs>84</Paragraphs>
  <Slides>13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Felix Titling</vt:lpstr>
      <vt:lpstr>Goudy Old Style</vt:lpstr>
      <vt:lpstr>ArchwayVTI</vt:lpstr>
      <vt:lpstr>Fra interkommunal til kommunal legevakt</vt:lpstr>
      <vt:lpstr>Steigen kommune</vt:lpstr>
      <vt:lpstr>Steigen kommune</vt:lpstr>
      <vt:lpstr>Steigen kommune</vt:lpstr>
      <vt:lpstr>Sårbart område</vt:lpstr>
      <vt:lpstr>Hamarøy kommune</vt:lpstr>
      <vt:lpstr>Nord-Salten Interkommunale legevakt - før 2020</vt:lpstr>
      <vt:lpstr>PowerPoint-presentasjon</vt:lpstr>
      <vt:lpstr>Hvem skal vi være legevakt for?</vt:lpstr>
      <vt:lpstr>Steigen legevakt – I dag</vt:lpstr>
      <vt:lpstr>Steigen Legevakt – i dag</vt:lpstr>
      <vt:lpstr>Medaljens bakside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 interkommunal til kommunal legevakt</dc:title>
  <dc:creator>Ingar Strand</dc:creator>
  <cp:lastModifiedBy>Ingar Strand</cp:lastModifiedBy>
  <cp:revision>5</cp:revision>
  <dcterms:created xsi:type="dcterms:W3CDTF">2023-02-22T19:35:04Z</dcterms:created>
  <dcterms:modified xsi:type="dcterms:W3CDTF">2023-02-26T22:02:59Z</dcterms:modified>
</cp:coreProperties>
</file>