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</p:sldMasterIdLst>
  <p:notesMasterIdLst>
    <p:notesMasterId r:id="rId16"/>
  </p:notesMasterIdLst>
  <p:sldIdLst>
    <p:sldId id="268" r:id="rId6"/>
    <p:sldId id="269" r:id="rId7"/>
    <p:sldId id="271" r:id="rId8"/>
    <p:sldId id="279" r:id="rId9"/>
    <p:sldId id="280" r:id="rId10"/>
    <p:sldId id="283" r:id="rId11"/>
    <p:sldId id="281" r:id="rId12"/>
    <p:sldId id="262" r:id="rId13"/>
    <p:sldId id="261" r:id="rId14"/>
    <p:sldId id="272" r:id="rId15"/>
  </p:sldIdLst>
  <p:sldSz cx="24382413" cy="13716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FEFD"/>
    <a:srgbClr val="233264"/>
    <a:srgbClr val="F078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E8A1EE-8318-4C8B-844F-983882467F79}" v="123" dt="2022-09-14T05:50:06.1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53" autoAdjust="0"/>
    <p:restoredTop sz="94660"/>
  </p:normalViewPr>
  <p:slideViewPr>
    <p:cSldViewPr snapToGrid="0">
      <p:cViewPr varScale="1">
        <p:scale>
          <a:sx n="58" d="100"/>
          <a:sy n="58" d="100"/>
        </p:scale>
        <p:origin x="162" y="468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je Lorem" userId="71044dc3-a9ce-4bdb-8fc6-131200281d53" providerId="ADAL" clId="{20E8A1EE-8318-4C8B-844F-983882467F79}"/>
    <pc:docChg chg="custSel addSld delSld modSld">
      <pc:chgData name="Tonje Lorem" userId="71044dc3-a9ce-4bdb-8fc6-131200281d53" providerId="ADAL" clId="{20E8A1EE-8318-4C8B-844F-983882467F79}" dt="2022-09-14T05:51:27.455" v="718" actId="20577"/>
      <pc:docMkLst>
        <pc:docMk/>
      </pc:docMkLst>
      <pc:sldChg chg="mod modShow">
        <pc:chgData name="Tonje Lorem" userId="71044dc3-a9ce-4bdb-8fc6-131200281d53" providerId="ADAL" clId="{20E8A1EE-8318-4C8B-844F-983882467F79}" dt="2022-09-14T05:17:59.147" v="1" actId="729"/>
        <pc:sldMkLst>
          <pc:docMk/>
          <pc:sldMk cId="478373374" sldId="260"/>
        </pc:sldMkLst>
      </pc:sldChg>
      <pc:sldChg chg="delSp modSp add mod modAnim">
        <pc:chgData name="Tonje Lorem" userId="71044dc3-a9ce-4bdb-8fc6-131200281d53" providerId="ADAL" clId="{20E8A1EE-8318-4C8B-844F-983882467F79}" dt="2022-09-14T05:30:33.550" v="138" actId="20577"/>
        <pc:sldMkLst>
          <pc:docMk/>
          <pc:sldMk cId="115537500" sldId="261"/>
        </pc:sldMkLst>
        <pc:spChg chg="mod">
          <ac:chgData name="Tonje Lorem" userId="71044dc3-a9ce-4bdb-8fc6-131200281d53" providerId="ADAL" clId="{20E8A1EE-8318-4C8B-844F-983882467F79}" dt="2022-09-14T05:30:33.550" v="138" actId="20577"/>
          <ac:spMkLst>
            <pc:docMk/>
            <pc:sldMk cId="115537500" sldId="261"/>
            <ac:spMk id="3" creationId="{91DA6F7B-27FB-48DE-BA24-2A302CB91DB7}"/>
          </ac:spMkLst>
        </pc:spChg>
        <pc:spChg chg="del">
          <ac:chgData name="Tonje Lorem" userId="71044dc3-a9ce-4bdb-8fc6-131200281d53" providerId="ADAL" clId="{20E8A1EE-8318-4C8B-844F-983882467F79}" dt="2022-09-14T05:21:12.348" v="11" actId="478"/>
          <ac:spMkLst>
            <pc:docMk/>
            <pc:sldMk cId="115537500" sldId="261"/>
            <ac:spMk id="6" creationId="{4EE46D4B-B757-4587-9A08-06997B5E4282}"/>
          </ac:spMkLst>
        </pc:spChg>
        <pc:picChg chg="del">
          <ac:chgData name="Tonje Lorem" userId="71044dc3-a9ce-4bdb-8fc6-131200281d53" providerId="ADAL" clId="{20E8A1EE-8318-4C8B-844F-983882467F79}" dt="2022-09-14T05:21:13.895" v="12" actId="478"/>
          <ac:picMkLst>
            <pc:docMk/>
            <pc:sldMk cId="115537500" sldId="261"/>
            <ac:picMk id="9" creationId="{6BD06A59-0687-4D4C-8D5E-DCBC751E47C7}"/>
          </ac:picMkLst>
        </pc:picChg>
      </pc:sldChg>
      <pc:sldChg chg="modSp mod">
        <pc:chgData name="Tonje Lorem" userId="71044dc3-a9ce-4bdb-8fc6-131200281d53" providerId="ADAL" clId="{20E8A1EE-8318-4C8B-844F-983882467F79}" dt="2022-09-14T05:30:51.971" v="162" actId="20577"/>
        <pc:sldMkLst>
          <pc:docMk/>
          <pc:sldMk cId="1074329315" sldId="272"/>
        </pc:sldMkLst>
        <pc:spChg chg="mod">
          <ac:chgData name="Tonje Lorem" userId="71044dc3-a9ce-4bdb-8fc6-131200281d53" providerId="ADAL" clId="{20E8A1EE-8318-4C8B-844F-983882467F79}" dt="2022-09-14T05:30:51.971" v="162" actId="20577"/>
          <ac:spMkLst>
            <pc:docMk/>
            <pc:sldMk cId="1074329315" sldId="272"/>
            <ac:spMk id="4" creationId="{00000000-0000-0000-0000-000000000000}"/>
          </ac:spMkLst>
        </pc:spChg>
      </pc:sldChg>
      <pc:sldChg chg="del">
        <pc:chgData name="Tonje Lorem" userId="71044dc3-a9ce-4bdb-8fc6-131200281d53" providerId="ADAL" clId="{20E8A1EE-8318-4C8B-844F-983882467F79}" dt="2022-09-13T20:59:58.677" v="0" actId="47"/>
        <pc:sldMkLst>
          <pc:docMk/>
          <pc:sldMk cId="4236824647" sldId="277"/>
        </pc:sldMkLst>
      </pc:sldChg>
      <pc:sldChg chg="modSp mod">
        <pc:chgData name="Tonje Lorem" userId="71044dc3-a9ce-4bdb-8fc6-131200281d53" providerId="ADAL" clId="{20E8A1EE-8318-4C8B-844F-983882467F79}" dt="2022-09-14T05:18:41.571" v="9" actId="20577"/>
        <pc:sldMkLst>
          <pc:docMk/>
          <pc:sldMk cId="3014521621" sldId="280"/>
        </pc:sldMkLst>
        <pc:spChg chg="mod">
          <ac:chgData name="Tonje Lorem" userId="71044dc3-a9ce-4bdb-8fc6-131200281d53" providerId="ADAL" clId="{20E8A1EE-8318-4C8B-844F-983882467F79}" dt="2022-09-14T05:18:41.571" v="9" actId="20577"/>
          <ac:spMkLst>
            <pc:docMk/>
            <pc:sldMk cId="3014521621" sldId="280"/>
            <ac:spMk id="13" creationId="{42ADAAE9-F0E2-4681-9D21-4EFE0A4AB08F}"/>
          </ac:spMkLst>
        </pc:spChg>
      </pc:sldChg>
      <pc:sldChg chg="addSp delSp modSp mod">
        <pc:chgData name="Tonje Lorem" userId="71044dc3-a9ce-4bdb-8fc6-131200281d53" providerId="ADAL" clId="{20E8A1EE-8318-4C8B-844F-983882467F79}" dt="2022-09-14T05:50:47.064" v="716" actId="14100"/>
        <pc:sldMkLst>
          <pc:docMk/>
          <pc:sldMk cId="1758808702" sldId="282"/>
        </pc:sldMkLst>
        <pc:picChg chg="add mod">
          <ac:chgData name="Tonje Lorem" userId="71044dc3-a9ce-4bdb-8fc6-131200281d53" providerId="ADAL" clId="{20E8A1EE-8318-4C8B-844F-983882467F79}" dt="2022-09-14T05:45:18.205" v="670" actId="1076"/>
          <ac:picMkLst>
            <pc:docMk/>
            <pc:sldMk cId="1758808702" sldId="282"/>
            <ac:picMk id="6" creationId="{0F44742A-2F45-4079-8D09-4C4F1A530D57}"/>
          </ac:picMkLst>
        </pc:picChg>
        <pc:picChg chg="add mod">
          <ac:chgData name="Tonje Lorem" userId="71044dc3-a9ce-4bdb-8fc6-131200281d53" providerId="ADAL" clId="{20E8A1EE-8318-4C8B-844F-983882467F79}" dt="2022-09-14T05:50:47.064" v="716" actId="14100"/>
          <ac:picMkLst>
            <pc:docMk/>
            <pc:sldMk cId="1758808702" sldId="282"/>
            <ac:picMk id="12" creationId="{7C8A4FC5-497B-4D1A-8701-640E43C6F2DD}"/>
          </ac:picMkLst>
        </pc:picChg>
        <pc:picChg chg="add mod">
          <ac:chgData name="Tonje Lorem" userId="71044dc3-a9ce-4bdb-8fc6-131200281d53" providerId="ADAL" clId="{20E8A1EE-8318-4C8B-844F-983882467F79}" dt="2022-09-14T05:46:04.936" v="682" actId="1076"/>
          <ac:picMkLst>
            <pc:docMk/>
            <pc:sldMk cId="1758808702" sldId="282"/>
            <ac:picMk id="14" creationId="{E7344F36-1050-427F-80CB-F1B471B7297E}"/>
          </ac:picMkLst>
        </pc:picChg>
        <pc:picChg chg="add mod">
          <ac:chgData name="Tonje Lorem" userId="71044dc3-a9ce-4bdb-8fc6-131200281d53" providerId="ADAL" clId="{20E8A1EE-8318-4C8B-844F-983882467F79}" dt="2022-09-14T05:49:11.576" v="685" actId="1076"/>
          <ac:picMkLst>
            <pc:docMk/>
            <pc:sldMk cId="1758808702" sldId="282"/>
            <ac:picMk id="15" creationId="{D101B4B4-8B49-49C5-9E21-F8FB22CCDDFB}"/>
          </ac:picMkLst>
        </pc:picChg>
        <pc:picChg chg="add del mod">
          <ac:chgData name="Tonje Lorem" userId="71044dc3-a9ce-4bdb-8fc6-131200281d53" providerId="ADAL" clId="{20E8A1EE-8318-4C8B-844F-983882467F79}" dt="2022-09-14T05:50:31.102" v="709" actId="478"/>
          <ac:picMkLst>
            <pc:docMk/>
            <pc:sldMk cId="1758808702" sldId="282"/>
            <ac:picMk id="20" creationId="{9ACDB40B-EE9A-4857-B8C4-2CCCD555F903}"/>
          </ac:picMkLst>
        </pc:picChg>
        <pc:picChg chg="add mod">
          <ac:chgData name="Tonje Lorem" userId="71044dc3-a9ce-4bdb-8fc6-131200281d53" providerId="ADAL" clId="{20E8A1EE-8318-4C8B-844F-983882467F79}" dt="2022-09-14T05:50:35.457" v="711" actId="14100"/>
          <ac:picMkLst>
            <pc:docMk/>
            <pc:sldMk cId="1758808702" sldId="282"/>
            <ac:picMk id="24" creationId="{28C9C791-241D-4F1C-9D43-8CC887C43446}"/>
          </ac:picMkLst>
        </pc:picChg>
        <pc:picChg chg="mod">
          <ac:chgData name="Tonje Lorem" userId="71044dc3-a9ce-4bdb-8fc6-131200281d53" providerId="ADAL" clId="{20E8A1EE-8318-4C8B-844F-983882467F79}" dt="2022-09-14T05:50:45.093" v="715" actId="14100"/>
          <ac:picMkLst>
            <pc:docMk/>
            <pc:sldMk cId="1758808702" sldId="282"/>
            <ac:picMk id="30" creationId="{00000000-0000-0000-0000-000000000000}"/>
          </ac:picMkLst>
        </pc:picChg>
        <pc:picChg chg="mod">
          <ac:chgData name="Tonje Lorem" userId="71044dc3-a9ce-4bdb-8fc6-131200281d53" providerId="ADAL" clId="{20E8A1EE-8318-4C8B-844F-983882467F79}" dt="2022-09-14T05:50:40.559" v="713" actId="14100"/>
          <ac:picMkLst>
            <pc:docMk/>
            <pc:sldMk cId="1758808702" sldId="282"/>
            <ac:picMk id="31" creationId="{00000000-0000-0000-0000-000000000000}"/>
          </ac:picMkLst>
        </pc:picChg>
        <pc:picChg chg="mod">
          <ac:chgData name="Tonje Lorem" userId="71044dc3-a9ce-4bdb-8fc6-131200281d53" providerId="ADAL" clId="{20E8A1EE-8318-4C8B-844F-983882467F79}" dt="2022-09-14T05:50:38.433" v="712" actId="14100"/>
          <ac:picMkLst>
            <pc:docMk/>
            <pc:sldMk cId="1758808702" sldId="282"/>
            <ac:picMk id="32" creationId="{00000000-0000-0000-0000-000000000000}"/>
          </ac:picMkLst>
        </pc:picChg>
        <pc:picChg chg="del">
          <ac:chgData name="Tonje Lorem" userId="71044dc3-a9ce-4bdb-8fc6-131200281d53" providerId="ADAL" clId="{20E8A1EE-8318-4C8B-844F-983882467F79}" dt="2022-09-14T05:45:49.091" v="677" actId="478"/>
          <ac:picMkLst>
            <pc:docMk/>
            <pc:sldMk cId="1758808702" sldId="282"/>
            <ac:picMk id="36" creationId="{00000000-0000-0000-0000-000000000000}"/>
          </ac:picMkLst>
        </pc:picChg>
        <pc:cxnChg chg="add mod">
          <ac:chgData name="Tonje Lorem" userId="71044dc3-a9ce-4bdb-8fc6-131200281d53" providerId="ADAL" clId="{20E8A1EE-8318-4C8B-844F-983882467F79}" dt="2022-09-14T05:45:35.621" v="674" actId="1076"/>
          <ac:cxnSpMkLst>
            <pc:docMk/>
            <pc:sldMk cId="1758808702" sldId="282"/>
            <ac:cxnSpMk id="22" creationId="{588B8015-D449-42FC-B928-B660D866B40A}"/>
          </ac:cxnSpMkLst>
        </pc:cxnChg>
        <pc:cxnChg chg="add mod">
          <ac:chgData name="Tonje Lorem" userId="71044dc3-a9ce-4bdb-8fc6-131200281d53" providerId="ADAL" clId="{20E8A1EE-8318-4C8B-844F-983882467F79}" dt="2022-09-14T05:49:45.158" v="692" actId="14100"/>
          <ac:cxnSpMkLst>
            <pc:docMk/>
            <pc:sldMk cId="1758808702" sldId="282"/>
            <ac:cxnSpMk id="28" creationId="{70DCAC1E-1888-4EFD-9670-3109FEDBF4DC}"/>
          </ac:cxnSpMkLst>
        </pc:cxnChg>
      </pc:sldChg>
      <pc:sldChg chg="new del">
        <pc:chgData name="Tonje Lorem" userId="71044dc3-a9ce-4bdb-8fc6-131200281d53" providerId="ADAL" clId="{20E8A1EE-8318-4C8B-844F-983882467F79}" dt="2022-09-14T05:21:51.001" v="14" actId="2696"/>
        <pc:sldMkLst>
          <pc:docMk/>
          <pc:sldMk cId="1790303040" sldId="283"/>
        </pc:sldMkLst>
      </pc:sldChg>
      <pc:sldChg chg="addSp delSp modSp new mod">
        <pc:chgData name="Tonje Lorem" userId="71044dc3-a9ce-4bdb-8fc6-131200281d53" providerId="ADAL" clId="{20E8A1EE-8318-4C8B-844F-983882467F79}" dt="2022-09-14T05:51:27.455" v="718" actId="20577"/>
        <pc:sldMkLst>
          <pc:docMk/>
          <pc:sldMk cId="1827420371" sldId="283"/>
        </pc:sldMkLst>
        <pc:spChg chg="add mod">
          <ac:chgData name="Tonje Lorem" userId="71044dc3-a9ce-4bdb-8fc6-131200281d53" providerId="ADAL" clId="{20E8A1EE-8318-4C8B-844F-983882467F79}" dt="2022-09-14T05:37:06.275" v="205" actId="20577"/>
          <ac:spMkLst>
            <pc:docMk/>
            <pc:sldMk cId="1827420371" sldId="283"/>
            <ac:spMk id="10" creationId="{636E4FE9-BBBA-412E-8D45-CC952736816E}"/>
          </ac:spMkLst>
        </pc:spChg>
        <pc:spChg chg="add mod">
          <ac:chgData name="Tonje Lorem" userId="71044dc3-a9ce-4bdb-8fc6-131200281d53" providerId="ADAL" clId="{20E8A1EE-8318-4C8B-844F-983882467F79}" dt="2022-09-14T05:51:27.455" v="718" actId="20577"/>
          <ac:spMkLst>
            <pc:docMk/>
            <pc:sldMk cId="1827420371" sldId="283"/>
            <ac:spMk id="11" creationId="{97A3E261-C416-4B12-B7E0-2F4395C412DC}"/>
          </ac:spMkLst>
        </pc:spChg>
        <pc:spChg chg="add mod">
          <ac:chgData name="Tonje Lorem" userId="71044dc3-a9ce-4bdb-8fc6-131200281d53" providerId="ADAL" clId="{20E8A1EE-8318-4C8B-844F-983882467F79}" dt="2022-09-14T05:42:36.464" v="664" actId="1076"/>
          <ac:spMkLst>
            <pc:docMk/>
            <pc:sldMk cId="1827420371" sldId="283"/>
            <ac:spMk id="12" creationId="{93FF198E-33F0-403B-985D-0AAD94550639}"/>
          </ac:spMkLst>
        </pc:spChg>
        <pc:picChg chg="add mod">
          <ac:chgData name="Tonje Lorem" userId="71044dc3-a9ce-4bdb-8fc6-131200281d53" providerId="ADAL" clId="{20E8A1EE-8318-4C8B-844F-983882467F79}" dt="2022-09-14T05:36:18.123" v="167" actId="1076"/>
          <ac:picMkLst>
            <pc:docMk/>
            <pc:sldMk cId="1827420371" sldId="283"/>
            <ac:picMk id="3" creationId="{90599ACB-4E54-44DF-AC69-483CB2558C21}"/>
          </ac:picMkLst>
        </pc:picChg>
        <pc:picChg chg="add mod">
          <ac:chgData name="Tonje Lorem" userId="71044dc3-a9ce-4bdb-8fc6-131200281d53" providerId="ADAL" clId="{20E8A1EE-8318-4C8B-844F-983882467F79}" dt="2022-09-14T05:36:25.775" v="170" actId="1076"/>
          <ac:picMkLst>
            <pc:docMk/>
            <pc:sldMk cId="1827420371" sldId="283"/>
            <ac:picMk id="5" creationId="{9824FC06-B917-47A1-BB6B-7E3BD0B6CE46}"/>
          </ac:picMkLst>
        </pc:picChg>
        <pc:picChg chg="add del mod">
          <ac:chgData name="Tonje Lorem" userId="71044dc3-a9ce-4bdb-8fc6-131200281d53" providerId="ADAL" clId="{20E8A1EE-8318-4C8B-844F-983882467F79}" dt="2022-09-14T05:35:54.315" v="164" actId="478"/>
          <ac:picMkLst>
            <pc:docMk/>
            <pc:sldMk cId="1827420371" sldId="283"/>
            <ac:picMk id="7" creationId="{53AA485D-8888-4FBA-BB7D-FB7D23C3E846}"/>
          </ac:picMkLst>
        </pc:picChg>
        <pc:picChg chg="add mod">
          <ac:chgData name="Tonje Lorem" userId="71044dc3-a9ce-4bdb-8fc6-131200281d53" providerId="ADAL" clId="{20E8A1EE-8318-4C8B-844F-983882467F79}" dt="2022-09-14T05:39:43.579" v="384" actId="1076"/>
          <ac:picMkLst>
            <pc:docMk/>
            <pc:sldMk cId="1827420371" sldId="283"/>
            <ac:picMk id="9" creationId="{E7015F8D-4A92-4D9A-98EB-2CCDC5CDFFAB}"/>
          </ac:picMkLst>
        </pc:picChg>
      </pc:sldChg>
      <pc:sldChg chg="addSp delSp modSp new del mod">
        <pc:chgData name="Tonje Lorem" userId="71044dc3-a9ce-4bdb-8fc6-131200281d53" providerId="ADAL" clId="{20E8A1EE-8318-4C8B-844F-983882467F79}" dt="2022-09-14T05:28:22.207" v="22" actId="47"/>
        <pc:sldMkLst>
          <pc:docMk/>
          <pc:sldMk cId="3526026604" sldId="283"/>
        </pc:sldMkLst>
        <pc:spChg chg="del">
          <ac:chgData name="Tonje Lorem" userId="71044dc3-a9ce-4bdb-8fc6-131200281d53" providerId="ADAL" clId="{20E8A1EE-8318-4C8B-844F-983882467F79}" dt="2022-09-14T05:28:05.308" v="16" actId="931"/>
          <ac:spMkLst>
            <pc:docMk/>
            <pc:sldMk cId="3526026604" sldId="283"/>
            <ac:spMk id="4" creationId="{5A2ABE85-AF98-445A-98B6-31DEDE0961FE}"/>
          </ac:spMkLst>
        </pc:spChg>
        <pc:spChg chg="add mod">
          <ac:chgData name="Tonje Lorem" userId="71044dc3-a9ce-4bdb-8fc6-131200281d53" providerId="ADAL" clId="{20E8A1EE-8318-4C8B-844F-983882467F79}" dt="2022-09-14T05:28:19.559" v="21" actId="478"/>
          <ac:spMkLst>
            <pc:docMk/>
            <pc:sldMk cId="3526026604" sldId="283"/>
            <ac:spMk id="11" creationId="{D63F254F-E268-420F-8B6C-61CE03FEAA91}"/>
          </ac:spMkLst>
        </pc:spChg>
        <pc:picChg chg="add del mod">
          <ac:chgData name="Tonje Lorem" userId="71044dc3-a9ce-4bdb-8fc6-131200281d53" providerId="ADAL" clId="{20E8A1EE-8318-4C8B-844F-983882467F79}" dt="2022-09-14T05:28:19.559" v="21" actId="478"/>
          <ac:picMkLst>
            <pc:docMk/>
            <pc:sldMk cId="3526026604" sldId="283"/>
            <ac:picMk id="9" creationId="{EBB401B9-267B-4831-9FD4-E36F5D95E94B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1857B-8249-419A-9874-40D50F9FB5EF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3DA88-B4E3-4457-9F46-44A4AB422E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605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3571F-599F-430A-82CB-BBD5705A8AE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229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32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35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jpeg"/><Relationship Id="rId5" Type="http://schemas.openxmlformats.org/officeDocument/2006/relationships/image" Target="../media/image12.png"/><Relationship Id="rId4" Type="http://schemas.openxmlformats.org/officeDocument/2006/relationships/image" Target="../media/image38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4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9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ørke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13">
            <a:extLst>
              <a:ext uri="{FF2B5EF4-FFF2-40B4-BE49-F238E27FC236}">
                <a16:creationId xmlns:a16="http://schemas.microsoft.com/office/drawing/2014/main" id="{42FFF11D-43B9-4665-98B1-72FB0345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5199" y="1017010"/>
            <a:ext cx="2522218" cy="692724"/>
          </a:xfrm>
          <a:prstGeom prst="rect">
            <a:avLst/>
          </a:prstGeom>
        </p:spPr>
      </p:pic>
      <p:sp>
        <p:nvSpPr>
          <p:cNvPr id="12" name="Linje to">
            <a:extLst>
              <a:ext uri="{FF2B5EF4-FFF2-40B4-BE49-F238E27FC236}">
                <a16:creationId xmlns:a16="http://schemas.microsoft.com/office/drawing/2014/main" id="{B6EAA066-F0AA-4EF2-996C-6404D77AF0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5513" y="4478454"/>
            <a:ext cx="15378112" cy="1169552"/>
          </a:xfrm>
        </p:spPr>
        <p:txBody>
          <a:bodyPr tIns="4680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legge til linje to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5199" y="3412386"/>
            <a:ext cx="15379200" cy="1169552"/>
          </a:xfrm>
        </p:spPr>
        <p:txBody>
          <a:bodyPr tIns="46800" bIns="0" anchor="t" anchorCtr="0">
            <a:noAutofit/>
          </a:bodyPr>
          <a:lstStyle>
            <a:lvl1pPr algn="l">
              <a:lnSpc>
                <a:spcPct val="10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tittel</a:t>
            </a:r>
            <a:endParaRPr lang="en-US"/>
          </a:p>
        </p:txBody>
      </p:sp>
      <p:grpSp>
        <p:nvGrpSpPr>
          <p:cNvPr id="6" name="Stående form 7">
            <a:extLst>
              <a:ext uri="{FF2B5EF4-FFF2-40B4-BE49-F238E27FC236}">
                <a16:creationId xmlns:a16="http://schemas.microsoft.com/office/drawing/2014/main" id="{BD6836DC-10F4-4BDA-85FB-0AB85EDD5878}"/>
              </a:ext>
            </a:extLst>
          </p:cNvPr>
          <p:cNvGrpSpPr/>
          <p:nvPr/>
        </p:nvGrpSpPr>
        <p:grpSpPr>
          <a:xfrm>
            <a:off x="17524411" y="0"/>
            <a:ext cx="6858000" cy="13716000"/>
            <a:chOff x="17535986" y="0"/>
            <a:chExt cx="6858000" cy="13716000"/>
          </a:xfrm>
        </p:grpSpPr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7B700173-06DB-46FE-9A3C-F181CDAE5143}"/>
                </a:ext>
              </a:extLst>
            </p:cNvPr>
            <p:cNvSpPr/>
            <p:nvPr/>
          </p:nvSpPr>
          <p:spPr>
            <a:xfrm>
              <a:off x="17535986" y="0"/>
              <a:ext cx="6858000" cy="13716000"/>
            </a:xfrm>
            <a:custGeom>
              <a:avLst/>
              <a:gdLst>
                <a:gd name="connsiteX0" fmla="*/ 0 w 6858000"/>
                <a:gd name="connsiteY0" fmla="*/ 0 h 13716000"/>
                <a:gd name="connsiteX1" fmla="*/ 6858000 w 6858000"/>
                <a:gd name="connsiteY1" fmla="*/ 0 h 13716000"/>
                <a:gd name="connsiteX2" fmla="*/ 6858000 w 6858000"/>
                <a:gd name="connsiteY2" fmla="*/ 13716000 h 13716000"/>
                <a:gd name="connsiteX3" fmla="*/ 0 w 6858000"/>
                <a:gd name="connsiteY3" fmla="*/ 13716000 h 137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13716000">
                  <a:moveTo>
                    <a:pt x="0" y="0"/>
                  </a:moveTo>
                  <a:lnTo>
                    <a:pt x="6858000" y="0"/>
                  </a:lnTo>
                  <a:lnTo>
                    <a:pt x="6858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A0D2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forgrunn">
              <a:extLst>
                <a:ext uri="{FF2B5EF4-FFF2-40B4-BE49-F238E27FC236}">
                  <a16:creationId xmlns:a16="http://schemas.microsoft.com/office/drawing/2014/main" id="{C44EDABC-D226-4186-BC4A-2386F72CBF4A}"/>
                </a:ext>
              </a:extLst>
            </p:cNvPr>
            <p:cNvSpPr/>
            <p:nvPr/>
          </p:nvSpPr>
          <p:spPr>
            <a:xfrm>
              <a:off x="17535986" y="0"/>
              <a:ext cx="6858000" cy="13716000"/>
            </a:xfrm>
            <a:custGeom>
              <a:avLst/>
              <a:gdLst>
                <a:gd name="connsiteX0" fmla="*/ 1371600 w 6858000"/>
                <a:gd name="connsiteY0" fmla="*/ 2743200 h 13716000"/>
                <a:gd name="connsiteX1" fmla="*/ 2743200 w 6858000"/>
                <a:gd name="connsiteY1" fmla="*/ 5486400 h 13716000"/>
                <a:gd name="connsiteX2" fmla="*/ 0 w 6858000"/>
                <a:gd name="connsiteY2" fmla="*/ 6858000 h 13716000"/>
                <a:gd name="connsiteX3" fmla="*/ 0 w 6858000"/>
                <a:gd name="connsiteY3" fmla="*/ 6858000 h 13716000"/>
                <a:gd name="connsiteX4" fmla="*/ 2743200 w 6858000"/>
                <a:gd name="connsiteY4" fmla="*/ 8229600 h 13716000"/>
                <a:gd name="connsiteX5" fmla="*/ 0 w 6858000"/>
                <a:gd name="connsiteY5" fmla="*/ 13716000 h 13716000"/>
                <a:gd name="connsiteX6" fmla="*/ 0 w 6858000"/>
                <a:gd name="connsiteY6" fmla="*/ 13716000 h 13716000"/>
                <a:gd name="connsiteX7" fmla="*/ 5486400 w 6858000"/>
                <a:gd name="connsiteY7" fmla="*/ 10972800 h 13716000"/>
                <a:gd name="connsiteX8" fmla="*/ 6858000 w 6858000"/>
                <a:gd name="connsiteY8" fmla="*/ 13666215 h 13716000"/>
                <a:gd name="connsiteX9" fmla="*/ 6858000 w 6858000"/>
                <a:gd name="connsiteY9" fmla="*/ 0 h 13716000"/>
                <a:gd name="connsiteX10" fmla="*/ 5486400 w 6858000"/>
                <a:gd name="connsiteY10" fmla="*/ 2743200 h 13716000"/>
                <a:gd name="connsiteX11" fmla="*/ 1371600 w 6858000"/>
                <a:gd name="connsiteY11" fmla="*/ 2743200 h 137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8000" h="13716000">
                  <a:moveTo>
                    <a:pt x="1371600" y="2743200"/>
                  </a:moveTo>
                  <a:lnTo>
                    <a:pt x="2743200" y="5486400"/>
                  </a:lnTo>
                  <a:lnTo>
                    <a:pt x="0" y="6858000"/>
                  </a:lnTo>
                  <a:lnTo>
                    <a:pt x="0" y="6858000"/>
                  </a:lnTo>
                  <a:lnTo>
                    <a:pt x="2743200" y="8229600"/>
                  </a:lnTo>
                  <a:lnTo>
                    <a:pt x="0" y="13716000"/>
                  </a:lnTo>
                  <a:lnTo>
                    <a:pt x="0" y="13716000"/>
                  </a:lnTo>
                  <a:lnTo>
                    <a:pt x="5486400" y="10972800"/>
                  </a:lnTo>
                  <a:lnTo>
                    <a:pt x="6858000" y="13666215"/>
                  </a:lnTo>
                  <a:lnTo>
                    <a:pt x="6858000" y="0"/>
                  </a:lnTo>
                  <a:lnTo>
                    <a:pt x="5486400" y="2743200"/>
                  </a:lnTo>
                  <a:lnTo>
                    <a:pt x="1371600" y="2743200"/>
                  </a:lnTo>
                  <a:close/>
                </a:path>
              </a:pathLst>
            </a:custGeom>
            <a:solidFill>
              <a:srgbClr val="3C78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9305429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036" userDrawn="1">
          <p15:clr>
            <a:srgbClr val="9FCC3B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345" y="3981599"/>
            <a:ext cx="7028826" cy="8301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E9230FA0-A588-4012-A4A2-42A4416B55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428243" y="3981600"/>
            <a:ext cx="7028825" cy="8301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C309F04-AB65-42BE-904A-B4B04507F4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575" y="2558257"/>
            <a:ext cx="7029450" cy="1084482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7000"/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38A5BCB3-DFBC-4BD9-86EF-50A0A9C4B4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04430" y="2558257"/>
            <a:ext cx="7029450" cy="1084482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7000"/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5540DAC1-EF9C-4A04-A299-46B1037584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4575" y="3981600"/>
            <a:ext cx="7028825" cy="8301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DE5D03-D510-4404-BF4A-DF9538AF66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345" y="2559050"/>
            <a:ext cx="7028826" cy="108448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BF05A8D9-2000-4F21-99CC-3C2819C9458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CDE6D385-33F8-4D6E-AAB7-C45A9CE5E60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 dirty="0"/>
          </a:p>
        </p:txBody>
      </p:sp>
      <p:sp>
        <p:nvSpPr>
          <p:cNvPr id="15" name="Plassholder for lysbildenummer 14">
            <a:extLst>
              <a:ext uri="{FF2B5EF4-FFF2-40B4-BE49-F238E27FC236}">
                <a16:creationId xmlns:a16="http://schemas.microsoft.com/office/drawing/2014/main" id="{016909E5-4E8C-4B2E-A9C1-EC5D83E58BD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1399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19827A-1CB1-42DB-87FB-BB4DF6CB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559DBD45-109B-4229-B27A-5EAF78AD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70FDC7D0-3B61-499D-BDB0-687F70935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 dirty="0"/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786DEB58-9292-44E6-B0CA-421D1210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4179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13F2E90-70AD-4B07-8844-9CC19EF6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08A1AEDB-AD06-4AD1-8A68-4C55CEE5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95CC6AAF-62C3-4D78-8755-CAE05275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7113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grøn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99" y="3412386"/>
            <a:ext cx="15379200" cy="242352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7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9" name="Logo" hidden="1">
            <a:extLst>
              <a:ext uri="{FF2B5EF4-FFF2-40B4-BE49-F238E27FC236}">
                <a16:creationId xmlns:a16="http://schemas.microsoft.com/office/drawing/2014/main" id="{3F926A4D-E83D-43A3-A37C-C084C5906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314" y="1017010"/>
            <a:ext cx="1714272" cy="692724"/>
          </a:xfrm>
          <a:prstGeom prst="rect">
            <a:avLst/>
          </a:prstGeom>
        </p:spPr>
      </p:pic>
      <p:grpSp>
        <p:nvGrpSpPr>
          <p:cNvPr id="8" name="Liggende form 1">
            <a:extLst>
              <a:ext uri="{FF2B5EF4-FFF2-40B4-BE49-F238E27FC236}">
                <a16:creationId xmlns:a16="http://schemas.microsoft.com/office/drawing/2014/main" id="{A4707B15-42DA-4EFE-BB80-D19E7972D9FD}"/>
              </a:ext>
            </a:extLst>
          </p:cNvPr>
          <p:cNvGrpSpPr/>
          <p:nvPr/>
        </p:nvGrpSpPr>
        <p:grpSpPr>
          <a:xfrm>
            <a:off x="10669023" y="6859305"/>
            <a:ext cx="13713390" cy="6856695"/>
            <a:chOff x="10661652" y="6858000"/>
            <a:chExt cx="13713390" cy="6856695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F8151C68-EF9E-42A3-81FF-F9942BF676DB}"/>
                </a:ext>
              </a:extLst>
            </p:cNvPr>
            <p:cNvSpPr/>
            <p:nvPr/>
          </p:nvSpPr>
          <p:spPr>
            <a:xfrm>
              <a:off x="10661652" y="6858000"/>
              <a:ext cx="13713390" cy="6856695"/>
            </a:xfrm>
            <a:custGeom>
              <a:avLst/>
              <a:gdLst>
                <a:gd name="connsiteX0" fmla="*/ 0 w 13713390"/>
                <a:gd name="connsiteY0" fmla="*/ 0 h 6856695"/>
                <a:gd name="connsiteX1" fmla="*/ 13713390 w 13713390"/>
                <a:gd name="connsiteY1" fmla="*/ 0 h 6856695"/>
                <a:gd name="connsiteX2" fmla="*/ 13713390 w 13713390"/>
                <a:gd name="connsiteY2" fmla="*/ 6856695 h 6856695"/>
                <a:gd name="connsiteX3" fmla="*/ 0 w 13713390"/>
                <a:gd name="connsiteY3" fmla="*/ 6856695 h 685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3390" h="6856695">
                  <a:moveTo>
                    <a:pt x="0" y="0"/>
                  </a:moveTo>
                  <a:lnTo>
                    <a:pt x="13713390" y="0"/>
                  </a:lnTo>
                  <a:lnTo>
                    <a:pt x="13713390" y="6856695"/>
                  </a:lnTo>
                  <a:lnTo>
                    <a:pt x="0" y="6856695"/>
                  </a:lnTo>
                  <a:close/>
                </a:path>
              </a:pathLst>
            </a:custGeom>
            <a:solidFill>
              <a:schemeClr val="accent2"/>
            </a:solidFill>
            <a:ln w="1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forgrunn">
              <a:extLst>
                <a:ext uri="{FF2B5EF4-FFF2-40B4-BE49-F238E27FC236}">
                  <a16:creationId xmlns:a16="http://schemas.microsoft.com/office/drawing/2014/main" id="{0D074997-3808-4F94-8E27-E4DEBC1BAD19}"/>
                </a:ext>
              </a:extLst>
            </p:cNvPr>
            <p:cNvSpPr/>
            <p:nvPr/>
          </p:nvSpPr>
          <p:spPr>
            <a:xfrm>
              <a:off x="10661652" y="6858000"/>
              <a:ext cx="13713390" cy="6856695"/>
            </a:xfrm>
            <a:custGeom>
              <a:avLst/>
              <a:gdLst>
                <a:gd name="connsiteX0" fmla="*/ 10285042 w 13713390"/>
                <a:gd name="connsiteY0" fmla="*/ 4199218 h 6856695"/>
                <a:gd name="connsiteX1" fmla="*/ 5485356 w 13713390"/>
                <a:gd name="connsiteY1" fmla="*/ 1371339 h 6856695"/>
                <a:gd name="connsiteX2" fmla="*/ 5485356 w 13713390"/>
                <a:gd name="connsiteY2" fmla="*/ 0 h 6856695"/>
                <a:gd name="connsiteX3" fmla="*/ 2742678 w 13713390"/>
                <a:gd name="connsiteY3" fmla="*/ 0 h 6856695"/>
                <a:gd name="connsiteX4" fmla="*/ 2742678 w 13713390"/>
                <a:gd name="connsiteY4" fmla="*/ 2105259 h 6856695"/>
                <a:gd name="connsiteX5" fmla="*/ 0 w 13713390"/>
                <a:gd name="connsiteY5" fmla="*/ 6856695 h 6856695"/>
                <a:gd name="connsiteX6" fmla="*/ 13713390 w 13713390"/>
                <a:gd name="connsiteY6" fmla="*/ 6856695 h 6856695"/>
                <a:gd name="connsiteX7" fmla="*/ 13713390 w 13713390"/>
                <a:gd name="connsiteY7" fmla="*/ 1544153 h 6856695"/>
                <a:gd name="connsiteX8" fmla="*/ 10285042 w 13713390"/>
                <a:gd name="connsiteY8" fmla="*/ 4199218 h 685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3390" h="6856695">
                  <a:moveTo>
                    <a:pt x="10285042" y="4199218"/>
                  </a:moveTo>
                  <a:cubicBezTo>
                    <a:pt x="9349358" y="2512852"/>
                    <a:pt x="7550745" y="1371339"/>
                    <a:pt x="5485356" y="1371339"/>
                  </a:cubicBezTo>
                  <a:lnTo>
                    <a:pt x="5485356" y="0"/>
                  </a:lnTo>
                  <a:lnTo>
                    <a:pt x="2742678" y="0"/>
                  </a:lnTo>
                  <a:lnTo>
                    <a:pt x="2742678" y="2105259"/>
                  </a:lnTo>
                  <a:cubicBezTo>
                    <a:pt x="1103166" y="3053769"/>
                    <a:pt x="0" y="4826352"/>
                    <a:pt x="0" y="6856695"/>
                  </a:cubicBezTo>
                  <a:lnTo>
                    <a:pt x="13713390" y="6856695"/>
                  </a:lnTo>
                  <a:lnTo>
                    <a:pt x="13713390" y="1544153"/>
                  </a:lnTo>
                  <a:cubicBezTo>
                    <a:pt x="12240470" y="1923430"/>
                    <a:pt x="11006265" y="2899493"/>
                    <a:pt x="10285042" y="4199218"/>
                  </a:cubicBezTo>
                  <a:close/>
                </a:path>
              </a:pathLst>
            </a:custGeom>
            <a:solidFill>
              <a:schemeClr val="accent3"/>
            </a:solidFill>
            <a:ln w="1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E4FF77EE-3490-440C-A3CD-A11542FDF4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6859305"/>
            <a:ext cx="10682288" cy="6856695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tIns="1620000" anchor="ctr" anchorCtr="1">
            <a:normAutofit/>
          </a:bodyPr>
          <a:lstStyle>
            <a:lvl1pPr marL="0" indent="0">
              <a:buNone/>
              <a:defRPr sz="3000">
                <a:solidFill>
                  <a:schemeClr val="tx2">
                    <a:lumMod val="75000"/>
                    <a:lumOff val="25000"/>
                  </a:schemeClr>
                </a:solidFill>
                <a:effectLst/>
                <a:highlight>
                  <a:srgbClr val="C0C0C0"/>
                </a:highlight>
              </a:defRPr>
            </a:lvl1pPr>
          </a:lstStyle>
          <a:p>
            <a:r>
              <a:rPr lang="en-US"/>
              <a:t>Dra inn et </a:t>
            </a:r>
            <a:r>
              <a:rPr lang="en-US" err="1"/>
              <a:t>bilde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trykk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nb-NO"/>
              <a:t> ikonet for å bytte. </a:t>
            </a:r>
            <a:br>
              <a:rPr lang="nb-NO"/>
            </a:br>
            <a:r>
              <a:rPr lang="nb-NO" err="1"/>
              <a:t>Justér</a:t>
            </a:r>
            <a:r>
              <a:rPr lang="nb-NO"/>
              <a:t> utsnitt med Beskjær-funksjonen på Bildeformat-fanen. </a:t>
            </a:r>
            <a:br>
              <a:rPr lang="nb-NO"/>
            </a:br>
            <a:r>
              <a:rPr lang="nb-NO"/>
              <a:t>Denne teksten vises ikke i presentasjonsmodus</a:t>
            </a:r>
          </a:p>
        </p:txBody>
      </p:sp>
    </p:spTree>
    <p:extLst>
      <p:ext uri="{BB962C8B-B14F-4D97-AF65-F5344CB8AC3E}">
        <p14:creationId xmlns:p14="http://schemas.microsoft.com/office/powerpoint/2010/main" val="31475959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 mørke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 9">
            <a:extLst>
              <a:ext uri="{FF2B5EF4-FFF2-40B4-BE49-F238E27FC236}">
                <a16:creationId xmlns:a16="http://schemas.microsoft.com/office/drawing/2014/main" id="{0D4F1DEC-AF00-49F5-9A96-F11927F39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5199" y="1169410"/>
            <a:ext cx="2522218" cy="692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99" y="3412386"/>
            <a:ext cx="15379200" cy="242352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9" name="Logo" hidden="1">
            <a:extLst>
              <a:ext uri="{FF2B5EF4-FFF2-40B4-BE49-F238E27FC236}">
                <a16:creationId xmlns:a16="http://schemas.microsoft.com/office/drawing/2014/main" id="{3F926A4D-E83D-43A3-A37C-C084C59067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314" y="1017010"/>
            <a:ext cx="1714272" cy="692724"/>
          </a:xfrm>
          <a:prstGeom prst="rect">
            <a:avLst/>
          </a:prstGeom>
        </p:spPr>
      </p:pic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E4FF77EE-3490-440C-A3CD-A11542FDF4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6859305"/>
            <a:ext cx="10682288" cy="6856695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tIns="1620000" anchor="ctr" anchorCtr="1">
            <a:normAutofit/>
          </a:bodyPr>
          <a:lstStyle>
            <a:lvl1pPr marL="0" indent="0">
              <a:buNone/>
              <a:defRPr sz="3000">
                <a:solidFill>
                  <a:schemeClr val="tx2">
                    <a:lumMod val="75000"/>
                    <a:lumOff val="25000"/>
                  </a:schemeClr>
                </a:solidFill>
                <a:effectLst/>
                <a:highlight>
                  <a:srgbClr val="C0C0C0"/>
                </a:highlight>
              </a:defRPr>
            </a:lvl1pPr>
          </a:lstStyle>
          <a:p>
            <a:r>
              <a:rPr lang="en-US"/>
              <a:t>Dra inn et </a:t>
            </a:r>
            <a:r>
              <a:rPr lang="en-US" err="1"/>
              <a:t>bilde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trykk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nb-NO"/>
              <a:t> ikonet for å bytte. </a:t>
            </a:r>
            <a:br>
              <a:rPr lang="nb-NO"/>
            </a:br>
            <a:r>
              <a:rPr lang="nb-NO" err="1"/>
              <a:t>Justér</a:t>
            </a:r>
            <a:r>
              <a:rPr lang="nb-NO"/>
              <a:t> utsnitt med Beskjær-funksjonen på Bildeformat-fanen. </a:t>
            </a:r>
            <a:br>
              <a:rPr lang="nb-NO"/>
            </a:br>
            <a:r>
              <a:rPr lang="nb-NO"/>
              <a:t>Denne teksten vises ikke i presentasjonsmodus</a:t>
            </a:r>
          </a:p>
        </p:txBody>
      </p:sp>
      <p:grpSp>
        <p:nvGrpSpPr>
          <p:cNvPr id="12" name="Liggende form 4">
            <a:extLst>
              <a:ext uri="{FF2B5EF4-FFF2-40B4-BE49-F238E27FC236}">
                <a16:creationId xmlns:a16="http://schemas.microsoft.com/office/drawing/2014/main" id="{FA70E6D1-4DD1-4767-AB07-BA580E4968DE}"/>
              </a:ext>
            </a:extLst>
          </p:cNvPr>
          <p:cNvGrpSpPr/>
          <p:nvPr userDrawn="1"/>
        </p:nvGrpSpPr>
        <p:grpSpPr>
          <a:xfrm>
            <a:off x="10669023" y="6859305"/>
            <a:ext cx="13713389" cy="6856694"/>
            <a:chOff x="10669024" y="6859305"/>
            <a:chExt cx="13713389" cy="6856694"/>
          </a:xfrm>
          <a:solidFill>
            <a:schemeClr val="accent1"/>
          </a:solidFill>
        </p:grpSpPr>
        <p:sp>
          <p:nvSpPr>
            <p:cNvPr id="13" name="bakgrunn">
              <a:extLst>
                <a:ext uri="{FF2B5EF4-FFF2-40B4-BE49-F238E27FC236}">
                  <a16:creationId xmlns:a16="http://schemas.microsoft.com/office/drawing/2014/main" id="{C6E1F081-C55C-4716-9F22-89110EE07E73}"/>
                </a:ext>
              </a:extLst>
            </p:cNvPr>
            <p:cNvSpPr/>
            <p:nvPr/>
          </p:nvSpPr>
          <p:spPr>
            <a:xfrm>
              <a:off x="10669024" y="6859305"/>
              <a:ext cx="13713389" cy="6856694"/>
            </a:xfrm>
            <a:custGeom>
              <a:avLst/>
              <a:gdLst>
                <a:gd name="connsiteX0" fmla="*/ 0 w 13713389"/>
                <a:gd name="connsiteY0" fmla="*/ 0 h 6856694"/>
                <a:gd name="connsiteX1" fmla="*/ 13713389 w 13713389"/>
                <a:gd name="connsiteY1" fmla="*/ 0 h 6856694"/>
                <a:gd name="connsiteX2" fmla="*/ 13713389 w 13713389"/>
                <a:gd name="connsiteY2" fmla="*/ 6856694 h 6856694"/>
                <a:gd name="connsiteX3" fmla="*/ 0 w 13713389"/>
                <a:gd name="connsiteY3" fmla="*/ 6856694 h 685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3389" h="6856694">
                  <a:moveTo>
                    <a:pt x="0" y="0"/>
                  </a:moveTo>
                  <a:lnTo>
                    <a:pt x="13713389" y="0"/>
                  </a:lnTo>
                  <a:lnTo>
                    <a:pt x="13713389" y="6856694"/>
                  </a:lnTo>
                  <a:lnTo>
                    <a:pt x="0" y="6856694"/>
                  </a:lnTo>
                  <a:close/>
                </a:path>
              </a:pathLst>
            </a:custGeom>
            <a:solidFill>
              <a:schemeClr val="accent1"/>
            </a:solidFill>
            <a:ln w="1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orgrunn">
              <a:extLst>
                <a:ext uri="{FF2B5EF4-FFF2-40B4-BE49-F238E27FC236}">
                  <a16:creationId xmlns:a16="http://schemas.microsoft.com/office/drawing/2014/main" id="{5361AB24-13A1-454B-ABC1-5AC98B995654}"/>
                </a:ext>
              </a:extLst>
            </p:cNvPr>
            <p:cNvSpPr/>
            <p:nvPr/>
          </p:nvSpPr>
          <p:spPr>
            <a:xfrm>
              <a:off x="10669024" y="6859305"/>
              <a:ext cx="13713389" cy="6856694"/>
            </a:xfrm>
            <a:custGeom>
              <a:avLst/>
              <a:gdLst>
                <a:gd name="connsiteX0" fmla="*/ 4114017 w 13713389"/>
                <a:gd name="connsiteY0" fmla="*/ 1371339 h 6856694"/>
                <a:gd name="connsiteX1" fmla="*/ 4114017 w 13713389"/>
                <a:gd name="connsiteY1" fmla="*/ 2742678 h 6856694"/>
                <a:gd name="connsiteX2" fmla="*/ 3291214 w 13713389"/>
                <a:gd name="connsiteY2" fmla="*/ 2742678 h 6856694"/>
                <a:gd name="connsiteX3" fmla="*/ 2742678 w 13713389"/>
                <a:gd name="connsiteY3" fmla="*/ 3291213 h 6856694"/>
                <a:gd name="connsiteX4" fmla="*/ 2331276 w 13713389"/>
                <a:gd name="connsiteY4" fmla="*/ 5485355 h 6856694"/>
                <a:gd name="connsiteX5" fmla="*/ 0 w 13713389"/>
                <a:gd name="connsiteY5" fmla="*/ 5485355 h 6856694"/>
                <a:gd name="connsiteX6" fmla="*/ 0 w 13713389"/>
                <a:gd name="connsiteY6" fmla="*/ 6856694 h 6856694"/>
                <a:gd name="connsiteX7" fmla="*/ 13713389 w 13713389"/>
                <a:gd name="connsiteY7" fmla="*/ 6856694 h 6856694"/>
                <a:gd name="connsiteX8" fmla="*/ 13713389 w 13713389"/>
                <a:gd name="connsiteY8" fmla="*/ 5485355 h 6856694"/>
                <a:gd name="connsiteX9" fmla="*/ 11382113 w 13713389"/>
                <a:gd name="connsiteY9" fmla="*/ 5485355 h 6856694"/>
                <a:gd name="connsiteX10" fmla="*/ 10970711 w 13713389"/>
                <a:gd name="connsiteY10" fmla="*/ 3291213 h 6856694"/>
                <a:gd name="connsiteX11" fmla="*/ 10422175 w 13713389"/>
                <a:gd name="connsiteY11" fmla="*/ 2742678 h 6856694"/>
                <a:gd name="connsiteX12" fmla="*/ 9599372 w 13713389"/>
                <a:gd name="connsiteY12" fmla="*/ 2742678 h 6856694"/>
                <a:gd name="connsiteX13" fmla="*/ 9599372 w 13713389"/>
                <a:gd name="connsiteY13" fmla="*/ 1371339 h 6856694"/>
                <a:gd name="connsiteX14" fmla="*/ 8228034 w 13713389"/>
                <a:gd name="connsiteY14" fmla="*/ 0 h 6856694"/>
                <a:gd name="connsiteX15" fmla="*/ 5485356 w 13713389"/>
                <a:gd name="connsiteY15" fmla="*/ 0 h 6856694"/>
                <a:gd name="connsiteX16" fmla="*/ 4114017 w 13713389"/>
                <a:gd name="connsiteY16" fmla="*/ 1371339 h 685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13389" h="6856694">
                  <a:moveTo>
                    <a:pt x="4114017" y="1371339"/>
                  </a:moveTo>
                  <a:lnTo>
                    <a:pt x="4114017" y="2742678"/>
                  </a:lnTo>
                  <a:lnTo>
                    <a:pt x="3291214" y="2742678"/>
                  </a:lnTo>
                  <a:cubicBezTo>
                    <a:pt x="2950156" y="2742678"/>
                    <a:pt x="2790929" y="2953458"/>
                    <a:pt x="2742678" y="3291213"/>
                  </a:cubicBezTo>
                  <a:lnTo>
                    <a:pt x="2331276" y="5485355"/>
                  </a:lnTo>
                  <a:lnTo>
                    <a:pt x="0" y="5485355"/>
                  </a:lnTo>
                  <a:lnTo>
                    <a:pt x="0" y="6856694"/>
                  </a:lnTo>
                  <a:lnTo>
                    <a:pt x="13713389" y="6856694"/>
                  </a:lnTo>
                  <a:lnTo>
                    <a:pt x="13713389" y="5485355"/>
                  </a:lnTo>
                  <a:lnTo>
                    <a:pt x="11382113" y="5485355"/>
                  </a:lnTo>
                  <a:lnTo>
                    <a:pt x="10970711" y="3291213"/>
                  </a:lnTo>
                  <a:cubicBezTo>
                    <a:pt x="10920810" y="2955108"/>
                    <a:pt x="10761836" y="2742678"/>
                    <a:pt x="10422175" y="2742678"/>
                  </a:cubicBezTo>
                  <a:lnTo>
                    <a:pt x="9599372" y="2742678"/>
                  </a:lnTo>
                  <a:lnTo>
                    <a:pt x="9599372" y="1371339"/>
                  </a:lnTo>
                  <a:cubicBezTo>
                    <a:pt x="9599372" y="613969"/>
                    <a:pt x="8985403" y="0"/>
                    <a:pt x="8228034" y="0"/>
                  </a:cubicBezTo>
                  <a:lnTo>
                    <a:pt x="5485356" y="0"/>
                  </a:lnTo>
                  <a:cubicBezTo>
                    <a:pt x="4727986" y="0"/>
                    <a:pt x="4114017" y="613969"/>
                    <a:pt x="4114017" y="1371339"/>
                  </a:cubicBezTo>
                  <a:close/>
                </a:path>
              </a:pathLst>
            </a:custGeom>
            <a:solidFill>
              <a:schemeClr val="accent5"/>
            </a:solidFill>
            <a:ln w="1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7107243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 9">
            <a:extLst>
              <a:ext uri="{FF2B5EF4-FFF2-40B4-BE49-F238E27FC236}">
                <a16:creationId xmlns:a16="http://schemas.microsoft.com/office/drawing/2014/main" id="{AD729CF4-7A00-401B-8990-F66A5AD15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5199" y="1169410"/>
            <a:ext cx="2522218" cy="692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99" y="3412386"/>
            <a:ext cx="15379200" cy="242352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9" name="Logo" hidden="1">
            <a:extLst>
              <a:ext uri="{FF2B5EF4-FFF2-40B4-BE49-F238E27FC236}">
                <a16:creationId xmlns:a16="http://schemas.microsoft.com/office/drawing/2014/main" id="{3F926A4D-E83D-43A3-A37C-C084C59067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314" y="1017010"/>
            <a:ext cx="1714272" cy="692724"/>
          </a:xfrm>
          <a:prstGeom prst="rect">
            <a:avLst/>
          </a:prstGeom>
        </p:spPr>
      </p:pic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E4FF77EE-3490-440C-A3CD-A11542FDF4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6859305"/>
            <a:ext cx="10682288" cy="6856695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tIns="1620000" anchor="ctr" anchorCtr="1">
            <a:normAutofit/>
          </a:bodyPr>
          <a:lstStyle>
            <a:lvl1pPr marL="0" indent="0">
              <a:buNone/>
              <a:defRPr sz="3000">
                <a:solidFill>
                  <a:schemeClr val="tx2">
                    <a:lumMod val="75000"/>
                    <a:lumOff val="25000"/>
                  </a:schemeClr>
                </a:solidFill>
                <a:effectLst/>
                <a:highlight>
                  <a:srgbClr val="C0C0C0"/>
                </a:highlight>
              </a:defRPr>
            </a:lvl1pPr>
          </a:lstStyle>
          <a:p>
            <a:r>
              <a:rPr lang="en-US"/>
              <a:t>Dra inn et </a:t>
            </a:r>
            <a:r>
              <a:rPr lang="en-US" err="1"/>
              <a:t>bilde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trykk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nb-NO"/>
              <a:t> ikonet for å bytte. </a:t>
            </a:r>
            <a:br>
              <a:rPr lang="nb-NO"/>
            </a:br>
            <a:r>
              <a:rPr lang="nb-NO" err="1"/>
              <a:t>Justér</a:t>
            </a:r>
            <a:r>
              <a:rPr lang="nb-NO"/>
              <a:t> utsnitt med Beskjær-funksjonen på Bildeformat-fanen. </a:t>
            </a:r>
            <a:br>
              <a:rPr lang="nb-NO"/>
            </a:br>
            <a:r>
              <a:rPr lang="nb-NO"/>
              <a:t>Denne teksten vises ikke i presentasjonsmodus</a:t>
            </a:r>
          </a:p>
        </p:txBody>
      </p:sp>
      <p:grpSp>
        <p:nvGrpSpPr>
          <p:cNvPr id="12" name="Stående form 7">
            <a:extLst>
              <a:ext uri="{FF2B5EF4-FFF2-40B4-BE49-F238E27FC236}">
                <a16:creationId xmlns:a16="http://schemas.microsoft.com/office/drawing/2014/main" id="{0B100AB0-C6E9-4ACC-B698-908B03EB0E50}"/>
              </a:ext>
            </a:extLst>
          </p:cNvPr>
          <p:cNvGrpSpPr/>
          <p:nvPr userDrawn="1"/>
        </p:nvGrpSpPr>
        <p:grpSpPr>
          <a:xfrm rot="5400000">
            <a:off x="14095413" y="3429000"/>
            <a:ext cx="6858000" cy="13716000"/>
            <a:chOff x="17535986" y="0"/>
            <a:chExt cx="6858000" cy="13716000"/>
          </a:xfrm>
        </p:grpSpPr>
        <p:sp>
          <p:nvSpPr>
            <p:cNvPr id="13" name="bakgrunn">
              <a:extLst>
                <a:ext uri="{FF2B5EF4-FFF2-40B4-BE49-F238E27FC236}">
                  <a16:creationId xmlns:a16="http://schemas.microsoft.com/office/drawing/2014/main" id="{9526D040-5D71-4075-A231-A9829EC5E261}"/>
                </a:ext>
              </a:extLst>
            </p:cNvPr>
            <p:cNvSpPr/>
            <p:nvPr/>
          </p:nvSpPr>
          <p:spPr>
            <a:xfrm>
              <a:off x="17535986" y="0"/>
              <a:ext cx="6858000" cy="13716000"/>
            </a:xfrm>
            <a:custGeom>
              <a:avLst/>
              <a:gdLst>
                <a:gd name="connsiteX0" fmla="*/ 0 w 6858000"/>
                <a:gd name="connsiteY0" fmla="*/ 0 h 13716000"/>
                <a:gd name="connsiteX1" fmla="*/ 6858000 w 6858000"/>
                <a:gd name="connsiteY1" fmla="*/ 0 h 13716000"/>
                <a:gd name="connsiteX2" fmla="*/ 6858000 w 6858000"/>
                <a:gd name="connsiteY2" fmla="*/ 13716000 h 13716000"/>
                <a:gd name="connsiteX3" fmla="*/ 0 w 6858000"/>
                <a:gd name="connsiteY3" fmla="*/ 13716000 h 137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13716000">
                  <a:moveTo>
                    <a:pt x="0" y="0"/>
                  </a:moveTo>
                  <a:lnTo>
                    <a:pt x="6858000" y="0"/>
                  </a:lnTo>
                  <a:lnTo>
                    <a:pt x="6858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orgrunn">
              <a:extLst>
                <a:ext uri="{FF2B5EF4-FFF2-40B4-BE49-F238E27FC236}">
                  <a16:creationId xmlns:a16="http://schemas.microsoft.com/office/drawing/2014/main" id="{B2053F79-A72B-4C26-86D2-37DCE52C407D}"/>
                </a:ext>
              </a:extLst>
            </p:cNvPr>
            <p:cNvSpPr/>
            <p:nvPr/>
          </p:nvSpPr>
          <p:spPr>
            <a:xfrm>
              <a:off x="17535986" y="0"/>
              <a:ext cx="6858000" cy="13716000"/>
            </a:xfrm>
            <a:custGeom>
              <a:avLst/>
              <a:gdLst>
                <a:gd name="connsiteX0" fmla="*/ 1371600 w 6858000"/>
                <a:gd name="connsiteY0" fmla="*/ 2743200 h 13716000"/>
                <a:gd name="connsiteX1" fmla="*/ 2743200 w 6858000"/>
                <a:gd name="connsiteY1" fmla="*/ 5486400 h 13716000"/>
                <a:gd name="connsiteX2" fmla="*/ 0 w 6858000"/>
                <a:gd name="connsiteY2" fmla="*/ 6858000 h 13716000"/>
                <a:gd name="connsiteX3" fmla="*/ 0 w 6858000"/>
                <a:gd name="connsiteY3" fmla="*/ 6858000 h 13716000"/>
                <a:gd name="connsiteX4" fmla="*/ 2743200 w 6858000"/>
                <a:gd name="connsiteY4" fmla="*/ 8229600 h 13716000"/>
                <a:gd name="connsiteX5" fmla="*/ 0 w 6858000"/>
                <a:gd name="connsiteY5" fmla="*/ 13716000 h 13716000"/>
                <a:gd name="connsiteX6" fmla="*/ 0 w 6858000"/>
                <a:gd name="connsiteY6" fmla="*/ 13716000 h 13716000"/>
                <a:gd name="connsiteX7" fmla="*/ 5486400 w 6858000"/>
                <a:gd name="connsiteY7" fmla="*/ 10972800 h 13716000"/>
                <a:gd name="connsiteX8" fmla="*/ 6858000 w 6858000"/>
                <a:gd name="connsiteY8" fmla="*/ 13666215 h 13716000"/>
                <a:gd name="connsiteX9" fmla="*/ 6858000 w 6858000"/>
                <a:gd name="connsiteY9" fmla="*/ 0 h 13716000"/>
                <a:gd name="connsiteX10" fmla="*/ 5486400 w 6858000"/>
                <a:gd name="connsiteY10" fmla="*/ 2743200 h 13716000"/>
                <a:gd name="connsiteX11" fmla="*/ 1371600 w 6858000"/>
                <a:gd name="connsiteY11" fmla="*/ 2743200 h 137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8000" h="13716000">
                  <a:moveTo>
                    <a:pt x="1371600" y="2743200"/>
                  </a:moveTo>
                  <a:lnTo>
                    <a:pt x="2743200" y="5486400"/>
                  </a:lnTo>
                  <a:lnTo>
                    <a:pt x="0" y="6858000"/>
                  </a:lnTo>
                  <a:lnTo>
                    <a:pt x="0" y="6858000"/>
                  </a:lnTo>
                  <a:lnTo>
                    <a:pt x="2743200" y="8229600"/>
                  </a:lnTo>
                  <a:lnTo>
                    <a:pt x="0" y="13716000"/>
                  </a:lnTo>
                  <a:lnTo>
                    <a:pt x="0" y="13716000"/>
                  </a:lnTo>
                  <a:lnTo>
                    <a:pt x="5486400" y="10972800"/>
                  </a:lnTo>
                  <a:lnTo>
                    <a:pt x="6858000" y="13666215"/>
                  </a:lnTo>
                  <a:lnTo>
                    <a:pt x="6858000" y="0"/>
                  </a:lnTo>
                  <a:lnTo>
                    <a:pt x="5486400" y="2743200"/>
                  </a:lnTo>
                  <a:lnTo>
                    <a:pt x="1371600" y="274320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2666723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B0C8DC78-72E8-4A17-AEF7-1982FBFB4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5199" y="1017010"/>
            <a:ext cx="2522218" cy="692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5199" y="3412386"/>
            <a:ext cx="15379200" cy="242352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skrive inn avslutning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902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0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A433FB-6E3F-4D69-8483-09A36F578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4A716A5-F8C8-45A8-820A-92EF855ADE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BE96FA-99F6-4BFF-8EC7-1EDDFF9F20C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088F38-B4A4-4975-B8CF-DE892AA173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8755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4BB8F079-48E7-D04E-8105-71ABB3553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062" y="-1469036"/>
            <a:ext cx="5040164" cy="5040492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C98E4FE-D119-7748-97D3-E13D1AEE8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191206" y="0"/>
            <a:ext cx="12191207" cy="13716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</p:spTree>
    <p:extLst>
      <p:ext uri="{BB962C8B-B14F-4D97-AF65-F5344CB8AC3E}">
        <p14:creationId xmlns:p14="http://schemas.microsoft.com/office/powerpoint/2010/main" val="4110200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Lillestrø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064957A3-5676-EB40-B421-021A4EA32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2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lys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13">
            <a:extLst>
              <a:ext uri="{FF2B5EF4-FFF2-40B4-BE49-F238E27FC236}">
                <a16:creationId xmlns:a16="http://schemas.microsoft.com/office/drawing/2014/main" id="{42FFF11D-43B9-4665-98B1-72FB0345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5199" y="1017010"/>
            <a:ext cx="2522218" cy="692724"/>
          </a:xfrm>
          <a:prstGeom prst="rect">
            <a:avLst/>
          </a:prstGeom>
        </p:spPr>
      </p:pic>
      <p:sp>
        <p:nvSpPr>
          <p:cNvPr id="12" name="Linje to">
            <a:extLst>
              <a:ext uri="{FF2B5EF4-FFF2-40B4-BE49-F238E27FC236}">
                <a16:creationId xmlns:a16="http://schemas.microsoft.com/office/drawing/2014/main" id="{B6EAA066-F0AA-4EF2-996C-6404D77AF0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5513" y="4478454"/>
            <a:ext cx="15378112" cy="1169552"/>
          </a:xfrm>
        </p:spPr>
        <p:txBody>
          <a:bodyPr tIns="4680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legge til linje to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5199" y="3412386"/>
            <a:ext cx="15379200" cy="1169552"/>
          </a:xfrm>
        </p:spPr>
        <p:txBody>
          <a:bodyPr tIns="46800" bIns="0" anchor="t" anchorCtr="0">
            <a:noAutofit/>
          </a:bodyPr>
          <a:lstStyle>
            <a:lvl1pPr algn="l">
              <a:lnSpc>
                <a:spcPct val="10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tittel</a:t>
            </a:r>
            <a:endParaRPr lang="en-US"/>
          </a:p>
        </p:txBody>
      </p:sp>
      <p:sp>
        <p:nvSpPr>
          <p:cNvPr id="7" name="bakgrunn">
            <a:extLst>
              <a:ext uri="{FF2B5EF4-FFF2-40B4-BE49-F238E27FC236}">
                <a16:creationId xmlns:a16="http://schemas.microsoft.com/office/drawing/2014/main" id="{7B700173-06DB-46FE-9A3C-F181CDAE5143}"/>
              </a:ext>
            </a:extLst>
          </p:cNvPr>
          <p:cNvSpPr/>
          <p:nvPr/>
        </p:nvSpPr>
        <p:spPr>
          <a:xfrm>
            <a:off x="17524411" y="0"/>
            <a:ext cx="6858000" cy="13716000"/>
          </a:xfrm>
          <a:custGeom>
            <a:avLst/>
            <a:gdLst>
              <a:gd name="connsiteX0" fmla="*/ 0 w 6858000"/>
              <a:gd name="connsiteY0" fmla="*/ 0 h 13716000"/>
              <a:gd name="connsiteX1" fmla="*/ 6858000 w 6858000"/>
              <a:gd name="connsiteY1" fmla="*/ 0 h 13716000"/>
              <a:gd name="connsiteX2" fmla="*/ 6858000 w 6858000"/>
              <a:gd name="connsiteY2" fmla="*/ 13716000 h 13716000"/>
              <a:gd name="connsiteX3" fmla="*/ 0 w 68580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3716000">
                <a:moveTo>
                  <a:pt x="0" y="0"/>
                </a:moveTo>
                <a:lnTo>
                  <a:pt x="6858000" y="0"/>
                </a:lnTo>
                <a:lnTo>
                  <a:pt x="6858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A0D2B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9" name="Bilde 8" descr="Et bilde som inneholder tekst, visittkort&#10;&#10;Automatisk generert beskrivelse">
            <a:extLst>
              <a:ext uri="{FF2B5EF4-FFF2-40B4-BE49-F238E27FC236}">
                <a16:creationId xmlns:a16="http://schemas.microsoft.com/office/drawing/2014/main" id="{3F53CC38-FFA2-4FD0-B8F1-8C6486579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206" y="0"/>
            <a:ext cx="6858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938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036">
          <p15:clr>
            <a:srgbClr val="9FCC3B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isering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DF1B926D-E702-C448-81E2-7A099B53F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lt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0101AC46-6097-5E44-9D73-7BD5284B4C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97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e og mestr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D820D-0329-1E4E-8A7D-E142AA7A72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65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 Fac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5503B-0BAE-2247-BEDA-B5807274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72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v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5503B-0BAE-2247-BEDA-B5807274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1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en Lillestrø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E203DE8A-C814-BE4F-A786-C8AC6F74C4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  <a:effectLst>
            <a:glow rad="1130300">
              <a:srgbClr val="000000">
                <a:alpha val="51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08856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ær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1A10A8AD-5C4F-984C-B71A-42EC8383A4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  <a:effectLst>
            <a:glow rad="1130300">
              <a:srgbClr val="000000">
                <a:alpha val="51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6050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EA1B118-16B1-AD4D-B67C-A0DC93817B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45F7E0-EFD0-F34B-ADB0-85BEF2D43B7F}"/>
              </a:ext>
            </a:extLst>
          </p:cNvPr>
          <p:cNvSpPr/>
          <p:nvPr userDrawn="1"/>
        </p:nvSpPr>
        <p:spPr>
          <a:xfrm>
            <a:off x="5279521" y="1989236"/>
            <a:ext cx="4129053" cy="1892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F31890D-BDCD-504A-8744-F2B059BEF5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7958" y="1989236"/>
            <a:ext cx="4061566" cy="189279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NO"/>
              <a:t>Bytt bilde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1874A4-9412-D441-9D23-63209BFCFB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153" y="2681718"/>
            <a:ext cx="3067134" cy="50783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Sted</a:t>
            </a:r>
            <a:r>
              <a:rPr lang="en-GB"/>
              <a:t> her</a:t>
            </a:r>
            <a:endParaRPr lang="en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F52D1B-013A-5B47-9D9B-165A4FDAD5B3}"/>
              </a:ext>
            </a:extLst>
          </p:cNvPr>
          <p:cNvSpPr/>
          <p:nvPr userDrawn="1"/>
        </p:nvSpPr>
        <p:spPr>
          <a:xfrm>
            <a:off x="5279521" y="4205190"/>
            <a:ext cx="4129053" cy="1892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220702F8-5A27-A74C-8435-61A65E1756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7958" y="4205190"/>
            <a:ext cx="4061566" cy="189279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NO"/>
              <a:t>Bytt bilde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4BA815-7C99-9444-9F63-E1CC96E95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8153" y="4897672"/>
            <a:ext cx="3067134" cy="50783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Sted</a:t>
            </a:r>
            <a:r>
              <a:rPr lang="en-GB"/>
              <a:t> her</a:t>
            </a:r>
            <a:endParaRPr lang="en-NO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07AC16-CD07-4845-A424-909523FBC554}"/>
              </a:ext>
            </a:extLst>
          </p:cNvPr>
          <p:cNvSpPr/>
          <p:nvPr userDrawn="1"/>
        </p:nvSpPr>
        <p:spPr>
          <a:xfrm>
            <a:off x="5279521" y="6395830"/>
            <a:ext cx="4129053" cy="1892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2066DD67-125F-0F4F-A969-B4CBD3D158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17958" y="6395830"/>
            <a:ext cx="4061566" cy="189279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NO"/>
              <a:t>Bytt bilde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C410607-A0E4-2542-9676-C5B00415B3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58153" y="7088312"/>
            <a:ext cx="3067134" cy="50783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Sted</a:t>
            </a:r>
            <a:r>
              <a:rPr lang="en-GB"/>
              <a:t> her</a:t>
            </a:r>
            <a:endParaRPr lang="en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968382-4C81-2F41-AF8E-C2216FFD58C8}"/>
              </a:ext>
            </a:extLst>
          </p:cNvPr>
          <p:cNvSpPr/>
          <p:nvPr userDrawn="1"/>
        </p:nvSpPr>
        <p:spPr>
          <a:xfrm>
            <a:off x="5279521" y="8587488"/>
            <a:ext cx="4129053" cy="1892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1A486236-7C20-BC41-970C-9E4C53C0B75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17958" y="8587488"/>
            <a:ext cx="4061566" cy="189279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NO"/>
              <a:t>Bytt bilde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DBB6CC4-7C68-1A4A-B08C-B015510396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58153" y="9279970"/>
            <a:ext cx="3067134" cy="50783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Sted</a:t>
            </a:r>
            <a:r>
              <a:rPr lang="en-GB"/>
              <a:t> her</a:t>
            </a:r>
            <a:endParaRPr lang="en-N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FE3ECC-BAEF-9145-BC9B-782560EBC331}"/>
              </a:ext>
            </a:extLst>
          </p:cNvPr>
          <p:cNvSpPr/>
          <p:nvPr userDrawn="1"/>
        </p:nvSpPr>
        <p:spPr>
          <a:xfrm>
            <a:off x="5279521" y="10764630"/>
            <a:ext cx="4129053" cy="1892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0236C5ED-FD03-9645-B729-8995D6DDD2D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17958" y="10764630"/>
            <a:ext cx="4061566" cy="189279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NO"/>
              <a:t>Bytt bilde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170160D-0E59-6247-8EF0-F9BEA22BA5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8153" y="11457112"/>
            <a:ext cx="3067134" cy="50783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Sted</a:t>
            </a:r>
            <a:r>
              <a:rPr lang="en-GB"/>
              <a:t> her</a:t>
            </a:r>
            <a:endParaRPr lang="en-NO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774BDBE-1D7A-8645-BEC9-034F550A0FF2}"/>
              </a:ext>
            </a:extLst>
          </p:cNvPr>
          <p:cNvCxnSpPr>
            <a:cxnSpLocks/>
          </p:cNvCxnSpPr>
          <p:nvPr userDrawn="1"/>
        </p:nvCxnSpPr>
        <p:spPr>
          <a:xfrm>
            <a:off x="8966956" y="2911968"/>
            <a:ext cx="4634660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A9D523B-6B81-614E-A175-547956C6E55E}"/>
              </a:ext>
            </a:extLst>
          </p:cNvPr>
          <p:cNvCxnSpPr>
            <a:cxnSpLocks/>
          </p:cNvCxnSpPr>
          <p:nvPr userDrawn="1"/>
        </p:nvCxnSpPr>
        <p:spPr>
          <a:xfrm>
            <a:off x="8966956" y="5145716"/>
            <a:ext cx="4634660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A074FC8-A20F-E14F-A7FF-75BF4077662D}"/>
              </a:ext>
            </a:extLst>
          </p:cNvPr>
          <p:cNvCxnSpPr>
            <a:cxnSpLocks/>
          </p:cNvCxnSpPr>
          <p:nvPr userDrawn="1"/>
        </p:nvCxnSpPr>
        <p:spPr>
          <a:xfrm>
            <a:off x="8966956" y="7353338"/>
            <a:ext cx="4634660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1FE1FB0-47E9-7C4B-B043-EFAA57173615}"/>
              </a:ext>
            </a:extLst>
          </p:cNvPr>
          <p:cNvCxnSpPr>
            <a:cxnSpLocks/>
          </p:cNvCxnSpPr>
          <p:nvPr userDrawn="1"/>
        </p:nvCxnSpPr>
        <p:spPr>
          <a:xfrm>
            <a:off x="8966956" y="9587086"/>
            <a:ext cx="4634660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9C4C478-3304-EF49-93F5-743102D251F1}"/>
              </a:ext>
            </a:extLst>
          </p:cNvPr>
          <p:cNvCxnSpPr>
            <a:cxnSpLocks/>
          </p:cNvCxnSpPr>
          <p:nvPr userDrawn="1"/>
        </p:nvCxnSpPr>
        <p:spPr>
          <a:xfrm>
            <a:off x="8966956" y="11703272"/>
            <a:ext cx="4634660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3D4756DE-8EA4-8443-A0FD-526F72AE1C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4889" y="12802957"/>
            <a:ext cx="15970217" cy="86228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en-GB"/>
              <a:t>Lag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linje</a:t>
            </a:r>
            <a:r>
              <a:rPr lang="en-GB"/>
              <a:t> (den </a:t>
            </a:r>
            <a:r>
              <a:rPr lang="en-GB" err="1"/>
              <a:t>blir</a:t>
            </a:r>
            <a:r>
              <a:rPr lang="en-GB"/>
              <a:t> </a:t>
            </a:r>
            <a:r>
              <a:rPr lang="en-GB" err="1"/>
              <a:t>automatisk</a:t>
            </a:r>
            <a:r>
              <a:rPr lang="en-GB"/>
              <a:t> like </a:t>
            </a:r>
            <a:r>
              <a:rPr lang="en-GB" err="1"/>
              <a:t>tykk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har </a:t>
            </a:r>
            <a:r>
              <a:rPr lang="en-GB" err="1"/>
              <a:t>stort</a:t>
            </a:r>
            <a:r>
              <a:rPr lang="en-GB"/>
              <a:t> </a:t>
            </a:r>
            <a:r>
              <a:rPr lang="en-GB" err="1"/>
              <a:t>punkt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enden</a:t>
            </a:r>
            <a:r>
              <a:rPr lang="en-GB"/>
              <a:t>. </a:t>
            </a:r>
            <a:r>
              <a:rPr lang="en-GB" err="1"/>
              <a:t>Plasser</a:t>
            </a:r>
            <a:r>
              <a:rPr lang="en-GB"/>
              <a:t> </a:t>
            </a:r>
            <a:r>
              <a:rPr lang="en-GB" err="1"/>
              <a:t>linjen</a:t>
            </a:r>
            <a:r>
              <a:rPr lang="en-GB"/>
              <a:t> mot </a:t>
            </a:r>
            <a:r>
              <a:rPr lang="en-GB" err="1"/>
              <a:t>eksisterende</a:t>
            </a:r>
            <a:r>
              <a:rPr lang="en-GB"/>
              <a:t> </a:t>
            </a:r>
            <a:r>
              <a:rPr lang="en-GB" err="1"/>
              <a:t>linje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bort </a:t>
            </a:r>
            <a:r>
              <a:rPr lang="en-GB" err="1"/>
              <a:t>til</a:t>
            </a:r>
            <a:r>
              <a:rPr lang="en-GB"/>
              <a:t> kart. </a:t>
            </a:r>
            <a:r>
              <a:rPr lang="en-GB" err="1"/>
              <a:t>Endre</a:t>
            </a:r>
            <a:r>
              <a:rPr lang="en-GB"/>
              <a:t> kart </a:t>
            </a:r>
            <a:r>
              <a:rPr lang="en-GB" err="1"/>
              <a:t>ved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endre</a:t>
            </a:r>
            <a:r>
              <a:rPr lang="en-GB"/>
              <a:t> </a:t>
            </a:r>
            <a:r>
              <a:rPr lang="en-GB" err="1"/>
              <a:t>bakgrunnen</a:t>
            </a:r>
            <a:r>
              <a:rPr lang="en-GB"/>
              <a:t>.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484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_2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EA1B118-16B1-AD4D-B67C-A0DC93817B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45F7E0-EFD0-F34B-ADB0-85BEF2D43B7F}"/>
              </a:ext>
            </a:extLst>
          </p:cNvPr>
          <p:cNvSpPr/>
          <p:nvPr userDrawn="1"/>
        </p:nvSpPr>
        <p:spPr>
          <a:xfrm>
            <a:off x="5279521" y="1989236"/>
            <a:ext cx="4129053" cy="1892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F31890D-BDCD-504A-8744-F2B059BEF5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7958" y="1989236"/>
            <a:ext cx="4061566" cy="189279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NO"/>
              <a:t>Bytt bilde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1874A4-9412-D441-9D23-63209BFCFB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153" y="2681718"/>
            <a:ext cx="3067134" cy="50783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Sted</a:t>
            </a:r>
            <a:r>
              <a:rPr lang="en-GB"/>
              <a:t> her</a:t>
            </a:r>
            <a:endParaRPr lang="en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F52D1B-013A-5B47-9D9B-165A4FDAD5B3}"/>
              </a:ext>
            </a:extLst>
          </p:cNvPr>
          <p:cNvSpPr/>
          <p:nvPr userDrawn="1"/>
        </p:nvSpPr>
        <p:spPr>
          <a:xfrm>
            <a:off x="5279521" y="4205190"/>
            <a:ext cx="4129053" cy="18927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220702F8-5A27-A74C-8435-61A65E1756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7958" y="4205190"/>
            <a:ext cx="4061566" cy="189279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NO"/>
              <a:t>Bytt bilde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4BA815-7C99-9444-9F63-E1CC96E95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8153" y="4897672"/>
            <a:ext cx="3067134" cy="50783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Sted</a:t>
            </a:r>
            <a:r>
              <a:rPr lang="en-GB"/>
              <a:t> her</a:t>
            </a:r>
            <a:endParaRPr lang="en-NO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07AC16-CD07-4845-A424-909523FBC554}"/>
              </a:ext>
            </a:extLst>
          </p:cNvPr>
          <p:cNvSpPr/>
          <p:nvPr userDrawn="1"/>
        </p:nvSpPr>
        <p:spPr>
          <a:xfrm>
            <a:off x="5279521" y="6395830"/>
            <a:ext cx="4129053" cy="18927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2066DD67-125F-0F4F-A969-B4CBD3D158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17958" y="6395830"/>
            <a:ext cx="4061566" cy="189279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NO"/>
              <a:t>Bytt bilde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C410607-A0E4-2542-9676-C5B00415B3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58153" y="7088312"/>
            <a:ext cx="3067134" cy="50783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30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Sted</a:t>
            </a:r>
            <a:r>
              <a:rPr lang="en-GB"/>
              <a:t> her</a:t>
            </a:r>
            <a:endParaRPr lang="en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968382-4C81-2F41-AF8E-C2216FFD58C8}"/>
              </a:ext>
            </a:extLst>
          </p:cNvPr>
          <p:cNvSpPr/>
          <p:nvPr userDrawn="1"/>
        </p:nvSpPr>
        <p:spPr>
          <a:xfrm>
            <a:off x="5279521" y="8587488"/>
            <a:ext cx="4129053" cy="1892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1A486236-7C20-BC41-970C-9E4C53C0B75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17958" y="8587488"/>
            <a:ext cx="4061566" cy="189279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NO"/>
              <a:t>Bytt bilde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DBB6CC4-7C68-1A4A-B08C-B015510396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58153" y="9279970"/>
            <a:ext cx="3067134" cy="50783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30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Sted</a:t>
            </a:r>
            <a:r>
              <a:rPr lang="en-GB"/>
              <a:t> her</a:t>
            </a:r>
            <a:endParaRPr lang="en-N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FE3ECC-BAEF-9145-BC9B-782560EBC331}"/>
              </a:ext>
            </a:extLst>
          </p:cNvPr>
          <p:cNvSpPr/>
          <p:nvPr userDrawn="1"/>
        </p:nvSpPr>
        <p:spPr>
          <a:xfrm>
            <a:off x="5279521" y="10764630"/>
            <a:ext cx="4129053" cy="18927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0236C5ED-FD03-9645-B729-8995D6DDD2D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17958" y="10764630"/>
            <a:ext cx="4061566" cy="189279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NO"/>
              <a:t>Bytt bilde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170160D-0E59-6247-8EF0-F9BEA22BA5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8153" y="11457112"/>
            <a:ext cx="3067134" cy="507831"/>
          </a:xfrm>
        </p:spPr>
        <p:txBody>
          <a:bodyPr anchor="ctr" anchorCtr="0">
            <a:sp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Sted</a:t>
            </a:r>
            <a:r>
              <a:rPr lang="en-GB"/>
              <a:t> her</a:t>
            </a:r>
            <a:endParaRPr lang="en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82F91A0-CF55-574A-9A4B-68B4AB75C7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22161" y="2300931"/>
            <a:ext cx="1347554" cy="1347642"/>
          </a:xfrm>
          <a:prstGeom prst="ellipse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Flytt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meg</a:t>
            </a:r>
            <a:endParaRPr lang="en-NO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CF7FD771-5704-EF4F-85F3-4D405F4697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22161" y="4477767"/>
            <a:ext cx="1347554" cy="1347642"/>
          </a:xfrm>
          <a:prstGeom prst="ellipse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Flytt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meg</a:t>
            </a:r>
            <a:endParaRPr lang="en-NO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F5C761F-A5C2-3A4E-BDD2-B8934F4729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22159" y="6623305"/>
            <a:ext cx="1347554" cy="1347642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Flytt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meg</a:t>
            </a:r>
            <a:endParaRPr lang="en-NO"/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1B82A7E9-8821-BE4C-924C-BE7E93390B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22159" y="8860065"/>
            <a:ext cx="1347554" cy="1347642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Flytt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meg</a:t>
            </a:r>
            <a:endParaRPr lang="en-NO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05A87D46-4A80-A347-B84F-8286BCEF8A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22159" y="10945679"/>
            <a:ext cx="1347554" cy="1347642"/>
          </a:xfrm>
          <a:prstGeom prst="ellipse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Flytt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meg</a:t>
            </a:r>
            <a:endParaRPr lang="en-NO"/>
          </a:p>
        </p:txBody>
      </p:sp>
      <p:sp>
        <p:nvSpPr>
          <p:cNvPr id="42" name="Text Placeholder 81">
            <a:extLst>
              <a:ext uri="{FF2B5EF4-FFF2-40B4-BE49-F238E27FC236}">
                <a16:creationId xmlns:a16="http://schemas.microsoft.com/office/drawing/2014/main" id="{ADAAF4EC-1600-FF46-9EF6-01B184A5F0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891" y="12802957"/>
            <a:ext cx="9060860" cy="86228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en-GB" err="1"/>
              <a:t>Flytt</a:t>
            </a:r>
            <a:r>
              <a:rPr lang="en-GB"/>
              <a:t> </a:t>
            </a:r>
            <a:r>
              <a:rPr lang="en-GB" err="1"/>
              <a:t>kun</a:t>
            </a:r>
            <a:r>
              <a:rPr lang="en-GB"/>
              <a:t> </a:t>
            </a:r>
            <a:r>
              <a:rPr lang="en-GB" err="1"/>
              <a:t>sirklene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korrekt</a:t>
            </a:r>
            <a:r>
              <a:rPr lang="en-GB"/>
              <a:t> </a:t>
            </a:r>
            <a:r>
              <a:rPr lang="en-GB" err="1"/>
              <a:t>punkt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bildet</a:t>
            </a:r>
            <a:r>
              <a:rPr lang="en-GB"/>
              <a:t> </a:t>
            </a:r>
            <a:r>
              <a:rPr lang="en-GB" err="1"/>
              <a:t>Endre</a:t>
            </a:r>
            <a:r>
              <a:rPr lang="en-GB"/>
              <a:t> kart </a:t>
            </a:r>
            <a:r>
              <a:rPr lang="en-GB" err="1"/>
              <a:t>ved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endre</a:t>
            </a:r>
            <a:r>
              <a:rPr lang="en-GB"/>
              <a:t> </a:t>
            </a:r>
            <a:r>
              <a:rPr lang="en-GB" err="1"/>
              <a:t>bakgrunnen</a:t>
            </a:r>
            <a:r>
              <a:rPr lang="en-GB"/>
              <a:t>.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12928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0BBE97B-283E-6F4A-957E-6977FD1C1496}"/>
              </a:ext>
            </a:extLst>
          </p:cNvPr>
          <p:cNvSpPr/>
          <p:nvPr userDrawn="1"/>
        </p:nvSpPr>
        <p:spPr>
          <a:xfrm>
            <a:off x="10489037" y="6766253"/>
            <a:ext cx="13893376" cy="69471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20" name="forgrunn">
            <a:extLst>
              <a:ext uri="{FF2B5EF4-FFF2-40B4-BE49-F238E27FC236}">
                <a16:creationId xmlns:a16="http://schemas.microsoft.com/office/drawing/2014/main" id="{3F860B3B-8F29-304F-9A5B-0AC778ABC9EF}"/>
              </a:ext>
            </a:extLst>
          </p:cNvPr>
          <p:cNvSpPr/>
          <p:nvPr userDrawn="1"/>
        </p:nvSpPr>
        <p:spPr>
          <a:xfrm rot="5400000">
            <a:off x="13962156" y="3295745"/>
            <a:ext cx="6947138" cy="13893374"/>
          </a:xfrm>
          <a:custGeom>
            <a:avLst/>
            <a:gdLst>
              <a:gd name="connsiteX0" fmla="*/ 1371600 w 6858000"/>
              <a:gd name="connsiteY0" fmla="*/ 2743200 h 13716000"/>
              <a:gd name="connsiteX1" fmla="*/ 2743200 w 6858000"/>
              <a:gd name="connsiteY1" fmla="*/ 5486400 h 13716000"/>
              <a:gd name="connsiteX2" fmla="*/ 0 w 6858000"/>
              <a:gd name="connsiteY2" fmla="*/ 6858000 h 13716000"/>
              <a:gd name="connsiteX3" fmla="*/ 0 w 6858000"/>
              <a:gd name="connsiteY3" fmla="*/ 6858000 h 13716000"/>
              <a:gd name="connsiteX4" fmla="*/ 2743200 w 6858000"/>
              <a:gd name="connsiteY4" fmla="*/ 8229600 h 13716000"/>
              <a:gd name="connsiteX5" fmla="*/ 0 w 6858000"/>
              <a:gd name="connsiteY5" fmla="*/ 13716000 h 13716000"/>
              <a:gd name="connsiteX6" fmla="*/ 0 w 6858000"/>
              <a:gd name="connsiteY6" fmla="*/ 13716000 h 13716000"/>
              <a:gd name="connsiteX7" fmla="*/ 5486400 w 6858000"/>
              <a:gd name="connsiteY7" fmla="*/ 10972800 h 13716000"/>
              <a:gd name="connsiteX8" fmla="*/ 6858000 w 6858000"/>
              <a:gd name="connsiteY8" fmla="*/ 13666215 h 13716000"/>
              <a:gd name="connsiteX9" fmla="*/ 6858000 w 6858000"/>
              <a:gd name="connsiteY9" fmla="*/ 0 h 13716000"/>
              <a:gd name="connsiteX10" fmla="*/ 5486400 w 6858000"/>
              <a:gd name="connsiteY10" fmla="*/ 2743200 h 13716000"/>
              <a:gd name="connsiteX11" fmla="*/ 1371600 w 6858000"/>
              <a:gd name="connsiteY11" fmla="*/ 27432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3716000">
                <a:moveTo>
                  <a:pt x="1371600" y="2743200"/>
                </a:moveTo>
                <a:lnTo>
                  <a:pt x="2743200" y="5486400"/>
                </a:lnTo>
                <a:lnTo>
                  <a:pt x="0" y="6858000"/>
                </a:lnTo>
                <a:lnTo>
                  <a:pt x="0" y="6858000"/>
                </a:lnTo>
                <a:lnTo>
                  <a:pt x="2743200" y="8229600"/>
                </a:lnTo>
                <a:lnTo>
                  <a:pt x="0" y="13716000"/>
                </a:lnTo>
                <a:lnTo>
                  <a:pt x="0" y="13716000"/>
                </a:lnTo>
                <a:lnTo>
                  <a:pt x="5486400" y="10972800"/>
                </a:lnTo>
                <a:lnTo>
                  <a:pt x="6858000" y="13666215"/>
                </a:lnTo>
                <a:lnTo>
                  <a:pt x="6858000" y="0"/>
                </a:lnTo>
                <a:lnTo>
                  <a:pt x="5486400" y="2743200"/>
                </a:lnTo>
                <a:lnTo>
                  <a:pt x="1371600" y="274320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35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EED513F-6643-FF4A-BA95-7B5D345171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6765927"/>
            <a:ext cx="10489517" cy="695007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EEA5E6B-4354-B446-B850-A0309129E1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93794" y="3409429"/>
            <a:ext cx="19080146" cy="1061829"/>
          </a:xfrm>
        </p:spPr>
        <p:txBody>
          <a:bodyPr wrap="square" anchor="ctr">
            <a:spAutoFit/>
          </a:bodyPr>
          <a:lstStyle>
            <a:lvl1pPr marL="0" indent="0">
              <a:buNone/>
              <a:defRPr sz="7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Skriv</a:t>
            </a:r>
            <a:r>
              <a:rPr lang="en-GB"/>
              <a:t> in </a:t>
            </a:r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BE8FA637-FBB6-A240-BED0-82AB396A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4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grøn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5199" y="3412385"/>
            <a:ext cx="15379200" cy="117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7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tittel</a:t>
            </a:r>
            <a:endParaRPr lang="en-US"/>
          </a:p>
        </p:txBody>
      </p:sp>
      <p:pic>
        <p:nvPicPr>
          <p:cNvPr id="9" name="Logo" hidden="1">
            <a:extLst>
              <a:ext uri="{FF2B5EF4-FFF2-40B4-BE49-F238E27FC236}">
                <a16:creationId xmlns:a16="http://schemas.microsoft.com/office/drawing/2014/main" id="{3F926A4D-E83D-43A3-A37C-C084C5906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314" y="1017010"/>
            <a:ext cx="1714272" cy="692724"/>
          </a:xfrm>
          <a:prstGeom prst="rect">
            <a:avLst/>
          </a:prstGeom>
        </p:spPr>
      </p:pic>
      <p:grpSp>
        <p:nvGrpSpPr>
          <p:cNvPr id="12" name="Stående form 4">
            <a:extLst>
              <a:ext uri="{FF2B5EF4-FFF2-40B4-BE49-F238E27FC236}">
                <a16:creationId xmlns:a16="http://schemas.microsoft.com/office/drawing/2014/main" id="{601E0C09-C076-4453-A83C-5393AC103BFD}"/>
              </a:ext>
            </a:extLst>
          </p:cNvPr>
          <p:cNvGrpSpPr/>
          <p:nvPr/>
        </p:nvGrpSpPr>
        <p:grpSpPr>
          <a:xfrm>
            <a:off x="17524413" y="0"/>
            <a:ext cx="6857999" cy="13715998"/>
            <a:chOff x="17535985" y="0"/>
            <a:chExt cx="6857999" cy="13715998"/>
          </a:xfrm>
        </p:grpSpPr>
        <p:sp>
          <p:nvSpPr>
            <p:cNvPr id="13" name="bakgrunn">
              <a:extLst>
                <a:ext uri="{FF2B5EF4-FFF2-40B4-BE49-F238E27FC236}">
                  <a16:creationId xmlns:a16="http://schemas.microsoft.com/office/drawing/2014/main" id="{627F9877-D20E-4648-A06B-41CD21727116}"/>
                </a:ext>
              </a:extLst>
            </p:cNvPr>
            <p:cNvSpPr/>
            <p:nvPr/>
          </p:nvSpPr>
          <p:spPr>
            <a:xfrm>
              <a:off x="17535985" y="0"/>
              <a:ext cx="6857999" cy="13715998"/>
            </a:xfrm>
            <a:custGeom>
              <a:avLst/>
              <a:gdLst>
                <a:gd name="connsiteX0" fmla="*/ 0 w 6857999"/>
                <a:gd name="connsiteY0" fmla="*/ 0 h 13715998"/>
                <a:gd name="connsiteX1" fmla="*/ 6857999 w 6857999"/>
                <a:gd name="connsiteY1" fmla="*/ 0 h 13715998"/>
                <a:gd name="connsiteX2" fmla="*/ 6857999 w 6857999"/>
                <a:gd name="connsiteY2" fmla="*/ 13715998 h 13715998"/>
                <a:gd name="connsiteX3" fmla="*/ 0 w 6857999"/>
                <a:gd name="connsiteY3" fmla="*/ 13715998 h 1371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13715998">
                  <a:moveTo>
                    <a:pt x="0" y="0"/>
                  </a:moveTo>
                  <a:lnTo>
                    <a:pt x="6857999" y="0"/>
                  </a:lnTo>
                  <a:lnTo>
                    <a:pt x="6857999" y="13715998"/>
                  </a:lnTo>
                  <a:lnTo>
                    <a:pt x="0" y="13715998"/>
                  </a:lnTo>
                  <a:close/>
                </a:path>
              </a:pathLst>
            </a:custGeom>
            <a:solidFill>
              <a:schemeClr val="accent2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orgrunn">
              <a:extLst>
                <a:ext uri="{FF2B5EF4-FFF2-40B4-BE49-F238E27FC236}">
                  <a16:creationId xmlns:a16="http://schemas.microsoft.com/office/drawing/2014/main" id="{7C0BD930-8AD8-4529-A098-4F0356EDA06E}"/>
                </a:ext>
              </a:extLst>
            </p:cNvPr>
            <p:cNvSpPr/>
            <p:nvPr/>
          </p:nvSpPr>
          <p:spPr>
            <a:xfrm>
              <a:off x="17535985" y="0"/>
              <a:ext cx="6857999" cy="13715998"/>
            </a:xfrm>
            <a:custGeom>
              <a:avLst/>
              <a:gdLst>
                <a:gd name="connsiteX0" fmla="*/ 0 w 6857999"/>
                <a:gd name="connsiteY0" fmla="*/ 0 h 13715998"/>
                <a:gd name="connsiteX1" fmla="*/ 1371600 w 6857999"/>
                <a:gd name="connsiteY1" fmla="*/ 1371600 h 13715998"/>
                <a:gd name="connsiteX2" fmla="*/ 1371600 w 6857999"/>
                <a:gd name="connsiteY2" fmla="*/ 2743200 h 13715998"/>
                <a:gd name="connsiteX3" fmla="*/ 2057400 w 6857999"/>
                <a:gd name="connsiteY3" fmla="*/ 2743200 h 13715998"/>
                <a:gd name="connsiteX4" fmla="*/ 3429000 w 6857999"/>
                <a:gd name="connsiteY4" fmla="*/ 4114800 h 13715998"/>
                <a:gd name="connsiteX5" fmla="*/ 4800600 w 6857999"/>
                <a:gd name="connsiteY5" fmla="*/ 5486399 h 13715998"/>
                <a:gd name="connsiteX6" fmla="*/ 5486399 w 6857999"/>
                <a:gd name="connsiteY6" fmla="*/ 5486399 h 13715998"/>
                <a:gd name="connsiteX7" fmla="*/ 6857999 w 6857999"/>
                <a:gd name="connsiteY7" fmla="*/ 6857999 h 13715998"/>
                <a:gd name="connsiteX8" fmla="*/ 6857999 w 6857999"/>
                <a:gd name="connsiteY8" fmla="*/ 13715998 h 13715998"/>
                <a:gd name="connsiteX9" fmla="*/ 0 w 6857999"/>
                <a:gd name="connsiteY9" fmla="*/ 13715998 h 13715998"/>
                <a:gd name="connsiteX10" fmla="*/ 0 w 6857999"/>
                <a:gd name="connsiteY10" fmla="*/ 0 h 1371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57999" h="13715998">
                  <a:moveTo>
                    <a:pt x="0" y="0"/>
                  </a:moveTo>
                  <a:cubicBezTo>
                    <a:pt x="757514" y="0"/>
                    <a:pt x="1371600" y="614086"/>
                    <a:pt x="1371600" y="1371600"/>
                  </a:cubicBezTo>
                  <a:lnTo>
                    <a:pt x="1371600" y="2743200"/>
                  </a:lnTo>
                  <a:lnTo>
                    <a:pt x="2057400" y="2743200"/>
                  </a:lnTo>
                  <a:cubicBezTo>
                    <a:pt x="2814914" y="2743200"/>
                    <a:pt x="3429000" y="3357286"/>
                    <a:pt x="3429000" y="4114800"/>
                  </a:cubicBezTo>
                  <a:cubicBezTo>
                    <a:pt x="3429000" y="4872313"/>
                    <a:pt x="4043086" y="5486399"/>
                    <a:pt x="4800600" y="5486399"/>
                  </a:cubicBezTo>
                  <a:lnTo>
                    <a:pt x="5486399" y="5486399"/>
                  </a:lnTo>
                  <a:cubicBezTo>
                    <a:pt x="6243913" y="5486399"/>
                    <a:pt x="6857999" y="6100486"/>
                    <a:pt x="6857999" y="6857999"/>
                  </a:cubicBezTo>
                  <a:lnTo>
                    <a:pt x="6857999" y="13715998"/>
                  </a:lnTo>
                  <a:lnTo>
                    <a:pt x="0" y="137159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8" name="Linje to">
            <a:extLst>
              <a:ext uri="{FF2B5EF4-FFF2-40B4-BE49-F238E27FC236}">
                <a16:creationId xmlns:a16="http://schemas.microsoft.com/office/drawing/2014/main" id="{FACA3E44-2CCA-4289-9737-1C5B61869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5513" y="4478454"/>
            <a:ext cx="15378112" cy="1169552"/>
          </a:xfrm>
        </p:spPr>
        <p:txBody>
          <a:bodyPr tIns="4680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4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legge til linje to</a:t>
            </a:r>
          </a:p>
        </p:txBody>
      </p:sp>
    </p:spTree>
    <p:extLst>
      <p:ext uri="{BB962C8B-B14F-4D97-AF65-F5344CB8AC3E}">
        <p14:creationId xmlns:p14="http://schemas.microsoft.com/office/powerpoint/2010/main" val="14692313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036" userDrawn="1">
          <p15:clr>
            <a:srgbClr val="9FCC3B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0BBE97B-283E-6F4A-957E-6977FD1C1496}"/>
              </a:ext>
            </a:extLst>
          </p:cNvPr>
          <p:cNvSpPr/>
          <p:nvPr userDrawn="1"/>
        </p:nvSpPr>
        <p:spPr>
          <a:xfrm>
            <a:off x="10489037" y="6766253"/>
            <a:ext cx="13893376" cy="69471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EED513F-6643-FF4A-BA95-7B5D345171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6765927"/>
            <a:ext cx="10489517" cy="695007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  <p:sp>
        <p:nvSpPr>
          <p:cNvPr id="9" name="forgrunn">
            <a:extLst>
              <a:ext uri="{FF2B5EF4-FFF2-40B4-BE49-F238E27FC236}">
                <a16:creationId xmlns:a16="http://schemas.microsoft.com/office/drawing/2014/main" id="{4CFADE50-A62C-1C4C-B506-B1C66F65B6D2}"/>
              </a:ext>
            </a:extLst>
          </p:cNvPr>
          <p:cNvSpPr/>
          <p:nvPr userDrawn="1"/>
        </p:nvSpPr>
        <p:spPr>
          <a:xfrm>
            <a:off x="10489034" y="6768863"/>
            <a:ext cx="13893378" cy="6947138"/>
          </a:xfrm>
          <a:custGeom>
            <a:avLst/>
            <a:gdLst>
              <a:gd name="connsiteX0" fmla="*/ 4114017 w 13713389"/>
              <a:gd name="connsiteY0" fmla="*/ 1371339 h 6856694"/>
              <a:gd name="connsiteX1" fmla="*/ 4114017 w 13713389"/>
              <a:gd name="connsiteY1" fmla="*/ 2742678 h 6856694"/>
              <a:gd name="connsiteX2" fmla="*/ 3291214 w 13713389"/>
              <a:gd name="connsiteY2" fmla="*/ 2742678 h 6856694"/>
              <a:gd name="connsiteX3" fmla="*/ 2742678 w 13713389"/>
              <a:gd name="connsiteY3" fmla="*/ 3291213 h 6856694"/>
              <a:gd name="connsiteX4" fmla="*/ 2331276 w 13713389"/>
              <a:gd name="connsiteY4" fmla="*/ 5485355 h 6856694"/>
              <a:gd name="connsiteX5" fmla="*/ 0 w 13713389"/>
              <a:gd name="connsiteY5" fmla="*/ 5485355 h 6856694"/>
              <a:gd name="connsiteX6" fmla="*/ 0 w 13713389"/>
              <a:gd name="connsiteY6" fmla="*/ 6856694 h 6856694"/>
              <a:gd name="connsiteX7" fmla="*/ 13713389 w 13713389"/>
              <a:gd name="connsiteY7" fmla="*/ 6856694 h 6856694"/>
              <a:gd name="connsiteX8" fmla="*/ 13713389 w 13713389"/>
              <a:gd name="connsiteY8" fmla="*/ 5485355 h 6856694"/>
              <a:gd name="connsiteX9" fmla="*/ 11382113 w 13713389"/>
              <a:gd name="connsiteY9" fmla="*/ 5485355 h 6856694"/>
              <a:gd name="connsiteX10" fmla="*/ 10970711 w 13713389"/>
              <a:gd name="connsiteY10" fmla="*/ 3291213 h 6856694"/>
              <a:gd name="connsiteX11" fmla="*/ 10422175 w 13713389"/>
              <a:gd name="connsiteY11" fmla="*/ 2742678 h 6856694"/>
              <a:gd name="connsiteX12" fmla="*/ 9599372 w 13713389"/>
              <a:gd name="connsiteY12" fmla="*/ 2742678 h 6856694"/>
              <a:gd name="connsiteX13" fmla="*/ 9599372 w 13713389"/>
              <a:gd name="connsiteY13" fmla="*/ 1371339 h 6856694"/>
              <a:gd name="connsiteX14" fmla="*/ 8228034 w 13713389"/>
              <a:gd name="connsiteY14" fmla="*/ 0 h 6856694"/>
              <a:gd name="connsiteX15" fmla="*/ 5485356 w 13713389"/>
              <a:gd name="connsiteY15" fmla="*/ 0 h 6856694"/>
              <a:gd name="connsiteX16" fmla="*/ 4114017 w 13713389"/>
              <a:gd name="connsiteY16" fmla="*/ 1371339 h 685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713389" h="6856694">
                <a:moveTo>
                  <a:pt x="4114017" y="1371339"/>
                </a:moveTo>
                <a:lnTo>
                  <a:pt x="4114017" y="2742678"/>
                </a:lnTo>
                <a:lnTo>
                  <a:pt x="3291214" y="2742678"/>
                </a:lnTo>
                <a:cubicBezTo>
                  <a:pt x="2950156" y="2742678"/>
                  <a:pt x="2790929" y="2953458"/>
                  <a:pt x="2742678" y="3291213"/>
                </a:cubicBezTo>
                <a:lnTo>
                  <a:pt x="2331276" y="5485355"/>
                </a:lnTo>
                <a:lnTo>
                  <a:pt x="0" y="5485355"/>
                </a:lnTo>
                <a:lnTo>
                  <a:pt x="0" y="6856694"/>
                </a:lnTo>
                <a:lnTo>
                  <a:pt x="13713389" y="6856694"/>
                </a:lnTo>
                <a:lnTo>
                  <a:pt x="13713389" y="5485355"/>
                </a:lnTo>
                <a:lnTo>
                  <a:pt x="11382113" y="5485355"/>
                </a:lnTo>
                <a:lnTo>
                  <a:pt x="10970711" y="3291213"/>
                </a:lnTo>
                <a:cubicBezTo>
                  <a:pt x="10920810" y="2955108"/>
                  <a:pt x="10761836" y="2742678"/>
                  <a:pt x="10422175" y="2742678"/>
                </a:cubicBezTo>
                <a:lnTo>
                  <a:pt x="9599372" y="2742678"/>
                </a:lnTo>
                <a:lnTo>
                  <a:pt x="9599372" y="1371339"/>
                </a:lnTo>
                <a:cubicBezTo>
                  <a:pt x="9599372" y="613969"/>
                  <a:pt x="8985403" y="0"/>
                  <a:pt x="8228034" y="0"/>
                </a:cubicBezTo>
                <a:lnTo>
                  <a:pt x="5485356" y="0"/>
                </a:lnTo>
                <a:cubicBezTo>
                  <a:pt x="4727986" y="0"/>
                  <a:pt x="4114017" y="613969"/>
                  <a:pt x="4114017" y="1371339"/>
                </a:cubicBezTo>
                <a:close/>
              </a:path>
            </a:pathLst>
          </a:custGeom>
          <a:solidFill>
            <a:schemeClr val="tx2"/>
          </a:solidFill>
          <a:ln w="12691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350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E3DCDA4A-9447-864B-99E4-64CE225EC6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3AE616-33B9-C84D-B2E9-FD98E60DE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93794" y="3409429"/>
            <a:ext cx="19080146" cy="1061829"/>
          </a:xfrm>
        </p:spPr>
        <p:txBody>
          <a:bodyPr wrap="square" anchor="ctr">
            <a:spAutoFit/>
          </a:bodyPr>
          <a:lstStyle>
            <a:lvl1pPr marL="0" indent="0">
              <a:buNone/>
              <a:defRPr sz="7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Skriv</a:t>
            </a:r>
            <a:r>
              <a:rPr lang="en-GB"/>
              <a:t> in </a:t>
            </a:r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29590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_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0BBE97B-283E-6F4A-957E-6977FD1C1496}"/>
              </a:ext>
            </a:extLst>
          </p:cNvPr>
          <p:cNvSpPr/>
          <p:nvPr userDrawn="1"/>
        </p:nvSpPr>
        <p:spPr>
          <a:xfrm>
            <a:off x="10489037" y="6766253"/>
            <a:ext cx="13893376" cy="694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EED513F-6643-FF4A-BA95-7B5D345171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6765927"/>
            <a:ext cx="10489517" cy="695007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  <p:sp>
        <p:nvSpPr>
          <p:cNvPr id="7" name="forgrunn">
            <a:extLst>
              <a:ext uri="{FF2B5EF4-FFF2-40B4-BE49-F238E27FC236}">
                <a16:creationId xmlns:a16="http://schemas.microsoft.com/office/drawing/2014/main" id="{CB1E9B62-8225-2843-B6D4-87EBA07FB3C6}"/>
              </a:ext>
            </a:extLst>
          </p:cNvPr>
          <p:cNvSpPr/>
          <p:nvPr userDrawn="1"/>
        </p:nvSpPr>
        <p:spPr>
          <a:xfrm>
            <a:off x="10489037" y="6768859"/>
            <a:ext cx="13893376" cy="6947142"/>
          </a:xfrm>
          <a:custGeom>
            <a:avLst/>
            <a:gdLst>
              <a:gd name="connsiteX0" fmla="*/ 10285042 w 13713390"/>
              <a:gd name="connsiteY0" fmla="*/ 4199218 h 6856695"/>
              <a:gd name="connsiteX1" fmla="*/ 5485356 w 13713390"/>
              <a:gd name="connsiteY1" fmla="*/ 1371339 h 6856695"/>
              <a:gd name="connsiteX2" fmla="*/ 5485356 w 13713390"/>
              <a:gd name="connsiteY2" fmla="*/ 0 h 6856695"/>
              <a:gd name="connsiteX3" fmla="*/ 2742678 w 13713390"/>
              <a:gd name="connsiteY3" fmla="*/ 0 h 6856695"/>
              <a:gd name="connsiteX4" fmla="*/ 2742678 w 13713390"/>
              <a:gd name="connsiteY4" fmla="*/ 2105259 h 6856695"/>
              <a:gd name="connsiteX5" fmla="*/ 0 w 13713390"/>
              <a:gd name="connsiteY5" fmla="*/ 6856695 h 6856695"/>
              <a:gd name="connsiteX6" fmla="*/ 13713390 w 13713390"/>
              <a:gd name="connsiteY6" fmla="*/ 6856695 h 6856695"/>
              <a:gd name="connsiteX7" fmla="*/ 13713390 w 13713390"/>
              <a:gd name="connsiteY7" fmla="*/ 1544153 h 6856695"/>
              <a:gd name="connsiteX8" fmla="*/ 10285042 w 13713390"/>
              <a:gd name="connsiteY8" fmla="*/ 4199218 h 685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13390" h="6856695">
                <a:moveTo>
                  <a:pt x="10285042" y="4199218"/>
                </a:moveTo>
                <a:cubicBezTo>
                  <a:pt x="9349358" y="2512852"/>
                  <a:pt x="7550745" y="1371339"/>
                  <a:pt x="5485356" y="1371339"/>
                </a:cubicBezTo>
                <a:lnTo>
                  <a:pt x="5485356" y="0"/>
                </a:lnTo>
                <a:lnTo>
                  <a:pt x="2742678" y="0"/>
                </a:lnTo>
                <a:lnTo>
                  <a:pt x="2742678" y="2105259"/>
                </a:lnTo>
                <a:cubicBezTo>
                  <a:pt x="1103166" y="3053769"/>
                  <a:pt x="0" y="4826352"/>
                  <a:pt x="0" y="6856695"/>
                </a:cubicBezTo>
                <a:lnTo>
                  <a:pt x="13713390" y="6856695"/>
                </a:lnTo>
                <a:lnTo>
                  <a:pt x="13713390" y="1544153"/>
                </a:lnTo>
                <a:cubicBezTo>
                  <a:pt x="12240470" y="1923430"/>
                  <a:pt x="11006265" y="2899493"/>
                  <a:pt x="10285042" y="4199218"/>
                </a:cubicBezTo>
                <a:close/>
              </a:path>
            </a:pathLst>
          </a:custGeom>
          <a:solidFill>
            <a:schemeClr val="accent1"/>
          </a:solidFill>
          <a:ln w="12691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35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453302B-BB8D-5443-AECF-64A55A1991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93794" y="3409429"/>
            <a:ext cx="19080146" cy="1061829"/>
          </a:xfrm>
        </p:spPr>
        <p:txBody>
          <a:bodyPr wrap="square" anchor="ctr">
            <a:spAutoFit/>
          </a:bodyPr>
          <a:lstStyle>
            <a:lvl1pPr marL="0" indent="0">
              <a:buNone/>
              <a:defRPr sz="7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Skriv</a:t>
            </a:r>
            <a:r>
              <a:rPr lang="en-GB"/>
              <a:t> in </a:t>
            </a:r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C4805A-9ABA-4940-A001-D4CE128E2C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29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43ADCB-EE89-3C4E-ABA2-011A06A7DB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DA0089-EBEA-8C4E-872A-6E0CD353F820}"/>
              </a:ext>
            </a:extLst>
          </p:cNvPr>
          <p:cNvSpPr/>
          <p:nvPr userDrawn="1"/>
        </p:nvSpPr>
        <p:spPr>
          <a:xfrm>
            <a:off x="2387805" y="3814762"/>
            <a:ext cx="7469928" cy="6086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4CA61D2-D9B9-F649-BC1B-3D48984DE3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2731" y="5833766"/>
            <a:ext cx="6304968" cy="1477328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5000" b="1" i="0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Her </a:t>
            </a:r>
            <a:r>
              <a:rPr lang="en-GB" err="1"/>
              <a:t>skriver</a:t>
            </a:r>
            <a:r>
              <a:rPr lang="en-GB"/>
              <a:t> du et relevant </a:t>
            </a:r>
            <a:r>
              <a:rPr lang="en-GB" err="1"/>
              <a:t>sitat</a:t>
            </a:r>
            <a:endParaRPr lang="en-NO"/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2831A91C-63BA-C949-AFE0-23CB18354B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9371" y="3243623"/>
            <a:ext cx="2336648" cy="1793358"/>
          </a:xfrm>
          <a:prstGeom prst="rect">
            <a:avLst/>
          </a:prstGeom>
        </p:spPr>
      </p:pic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BF73B6B5-D600-1F4E-AC88-B787FB3748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4891" y="12802957"/>
            <a:ext cx="9060860" cy="86228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en-GB" err="1"/>
              <a:t>Endre</a:t>
            </a:r>
            <a:r>
              <a:rPr lang="en-GB"/>
              <a:t> </a:t>
            </a:r>
            <a:r>
              <a:rPr lang="en-GB" err="1"/>
              <a:t>bildet</a:t>
            </a:r>
            <a:r>
              <a:rPr lang="en-GB"/>
              <a:t> </a:t>
            </a:r>
            <a:r>
              <a:rPr lang="en-GB" err="1"/>
              <a:t>ved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endre</a:t>
            </a:r>
            <a:r>
              <a:rPr lang="en-GB"/>
              <a:t> </a:t>
            </a:r>
            <a:r>
              <a:rPr lang="en-GB" err="1"/>
              <a:t>bakgrunnen</a:t>
            </a:r>
            <a:endParaRPr lang="en-NO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3A2E701-AD8A-2E44-B8F2-9ABC3E5932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991199" y="10526483"/>
            <a:ext cx="2276326" cy="2276474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NO"/>
              <a:t/>
            </a:r>
            <a:br>
              <a:rPr lang="en-NO"/>
            </a:br>
            <a:r>
              <a:rPr lang="en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42438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4F128-DA97-E047-B3F6-2894BFD31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5F628A-58F4-D642-920B-39EFB4FA56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1834" y="5041901"/>
            <a:ext cx="9797412" cy="7931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262AD6-4031-CD45-9E9A-8DD240726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1834" y="3593349"/>
            <a:ext cx="9797412" cy="1061829"/>
          </a:xfrm>
        </p:spPr>
        <p:txBody>
          <a:bodyPr anchor="ctr">
            <a:spAutoFit/>
          </a:bodyPr>
          <a:lstStyle>
            <a:lvl1pPr marL="0" indent="0">
              <a:buNone/>
              <a:defRPr sz="7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182947F-EDA7-5647-9B13-0FAFCCAEA35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191206" y="0"/>
            <a:ext cx="12191207" cy="13716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86"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</p:spTree>
    <p:extLst>
      <p:ext uri="{BB962C8B-B14F-4D97-AF65-F5344CB8AC3E}">
        <p14:creationId xmlns:p14="http://schemas.microsoft.com/office/powerpoint/2010/main" val="1119088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5F628A-58F4-D642-920B-39EFB4FA56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1834" y="5041901"/>
            <a:ext cx="9797412" cy="79311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262AD6-4031-CD45-9E9A-8DD240726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1834" y="3593349"/>
            <a:ext cx="9797412" cy="1061829"/>
          </a:xfrm>
        </p:spPr>
        <p:txBody>
          <a:bodyPr anchor="ctr">
            <a:spAutoFit/>
          </a:bodyPr>
          <a:lstStyle>
            <a:lvl1pPr marL="0" indent="0">
              <a:buNone/>
              <a:defRPr sz="70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182947F-EDA7-5647-9B13-0FAFCCAEA35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191206" y="0"/>
            <a:ext cx="12191207" cy="1371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86"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537A4A6E-8D0D-0245-9F78-22E01CEE21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52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5F628A-58F4-D642-920B-39EFB4FA56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1834" y="5041901"/>
            <a:ext cx="9797412" cy="79311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262AD6-4031-CD45-9E9A-8DD240726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1834" y="3593349"/>
            <a:ext cx="9797412" cy="1061829"/>
          </a:xfrm>
        </p:spPr>
        <p:txBody>
          <a:bodyPr anchor="ctr">
            <a:spAutoFit/>
          </a:bodyPr>
          <a:lstStyle>
            <a:lvl1pPr marL="0" indent="0">
              <a:buNone/>
              <a:defRPr sz="70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182947F-EDA7-5647-9B13-0FAFCCAEA35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191206" y="0"/>
            <a:ext cx="12191207" cy="13716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537A4A6E-8D0D-0245-9F78-22E01CEE21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54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5F628A-58F4-D642-920B-39EFB4FA56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1834" y="5041901"/>
            <a:ext cx="9797412" cy="79311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262AD6-4031-CD45-9E9A-8DD240726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1834" y="3593349"/>
            <a:ext cx="9797412" cy="1061829"/>
          </a:xfrm>
        </p:spPr>
        <p:txBody>
          <a:bodyPr anchor="ctr">
            <a:spAutoFit/>
          </a:bodyPr>
          <a:lstStyle>
            <a:lvl1pPr marL="0" indent="0">
              <a:buNone/>
              <a:defRPr sz="70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182947F-EDA7-5647-9B13-0FAFCCAEA35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2191206" y="0"/>
            <a:ext cx="12191207" cy="13716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537A4A6E-8D0D-0245-9F78-22E01CEE21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21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lonner_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116B9-DD3E-7149-9C10-F6FEBD332A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2308" y="10124656"/>
            <a:ext cx="6400383" cy="646331"/>
          </a:xfrm>
        </p:spPr>
        <p:txBody>
          <a:bodyPr>
            <a:sp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tittel</a:t>
            </a:r>
            <a:r>
              <a:rPr lang="en-GB"/>
              <a:t> her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AD3E39-8E11-0841-A171-31262A0C9CF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422308" y="3266656"/>
            <a:ext cx="6400383" cy="6400800"/>
          </a:xfrm>
          <a:prstGeom prst="ellipse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Sett inn bilde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7467185-1B86-9547-8124-9EA16EF1E9B8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991015" y="3266656"/>
            <a:ext cx="6400383" cy="6400800"/>
          </a:xfrm>
          <a:prstGeom prst="ellipse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Sett inn bilde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CFB7A37-A6E9-994C-929F-E4F8E8AD6BE9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6559722" y="3266656"/>
            <a:ext cx="6400383" cy="6400800"/>
          </a:xfrm>
          <a:prstGeom prst="ellipse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Sett inn bilde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BC220A-599E-324F-9689-39CBFCD8A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91015" y="10111398"/>
            <a:ext cx="6400383" cy="646331"/>
          </a:xfrm>
        </p:spPr>
        <p:txBody>
          <a:bodyPr>
            <a:sp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tittel</a:t>
            </a:r>
            <a:r>
              <a:rPr lang="en-GB"/>
              <a:t> her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A1970D2-8F00-7A4D-8CD4-6E3208868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59722" y="10124656"/>
            <a:ext cx="6400383" cy="646331"/>
          </a:xfrm>
        </p:spPr>
        <p:txBody>
          <a:bodyPr>
            <a:sp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tittel</a:t>
            </a:r>
            <a:r>
              <a:rPr lang="en-GB"/>
              <a:t> her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026741-B5E8-BE43-A718-84ED06006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56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lonner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116B9-DD3E-7149-9C10-F6FEBD332A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2308" y="10124656"/>
            <a:ext cx="6400383" cy="646331"/>
          </a:xfrm>
        </p:spPr>
        <p:txBody>
          <a:bodyPr>
            <a:spAutoFit/>
          </a:bodyPr>
          <a:lstStyle>
            <a:lvl1pPr marL="0" indent="0" algn="ctr">
              <a:buNone/>
              <a:defRPr sz="40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tittel</a:t>
            </a:r>
            <a:r>
              <a:rPr lang="en-GB"/>
              <a:t> her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AD3E39-8E11-0841-A171-31262A0C9CF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422308" y="3266656"/>
            <a:ext cx="6400383" cy="6400800"/>
          </a:xfrm>
          <a:prstGeom prst="ellipse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Sett inn bilde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7467185-1B86-9547-8124-9EA16EF1E9B8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991015" y="3266656"/>
            <a:ext cx="6400383" cy="6400800"/>
          </a:xfrm>
          <a:prstGeom prst="ellipse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Sett inn bilde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CFB7A37-A6E9-994C-929F-E4F8E8AD6BE9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6559722" y="3266656"/>
            <a:ext cx="6400383" cy="6400800"/>
          </a:xfrm>
          <a:prstGeom prst="ellipse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Sett inn bilde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BC220A-599E-324F-9689-39CBFCD8A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91015" y="10111398"/>
            <a:ext cx="6400383" cy="646331"/>
          </a:xfrm>
        </p:spPr>
        <p:txBody>
          <a:bodyPr>
            <a:spAutoFit/>
          </a:bodyPr>
          <a:lstStyle>
            <a:lvl1pPr marL="0" indent="0" algn="ctr">
              <a:buNone/>
              <a:defRPr sz="40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tittel</a:t>
            </a:r>
            <a:r>
              <a:rPr lang="en-GB"/>
              <a:t> her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A1970D2-8F00-7A4D-8CD4-6E3208868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59722" y="10124656"/>
            <a:ext cx="6400383" cy="646331"/>
          </a:xfrm>
        </p:spPr>
        <p:txBody>
          <a:bodyPr>
            <a:spAutoFit/>
          </a:bodyPr>
          <a:lstStyle>
            <a:lvl1pPr marL="0" indent="0" algn="ctr">
              <a:buNone/>
              <a:defRPr sz="40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tittel</a:t>
            </a:r>
            <a:r>
              <a:rPr lang="en-GB"/>
              <a:t> her</a:t>
            </a:r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02562FC2-54F8-6648-95BE-3962943054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50368"/>
            <a:ext cx="3599766" cy="36000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C86944D-64D5-254A-A327-C7DD845ACE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2308" y="11187338"/>
            <a:ext cx="6400383" cy="590931"/>
          </a:xfrm>
        </p:spPr>
        <p:txBody>
          <a:bodyPr>
            <a:spAutoFit/>
          </a:bodyPr>
          <a:lstStyle>
            <a:lvl1pPr marL="0" indent="0" algn="ctr">
              <a:buNone/>
              <a:defRPr sz="36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 err="1"/>
              <a:t>Tekst</a:t>
            </a:r>
            <a:r>
              <a:rPr lang="en-GB"/>
              <a:t> her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A33CB64-794D-FD4F-9E6E-6B8DBE246C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4727" y="11187338"/>
            <a:ext cx="6400383" cy="590931"/>
          </a:xfrm>
        </p:spPr>
        <p:txBody>
          <a:bodyPr>
            <a:spAutoFit/>
          </a:bodyPr>
          <a:lstStyle>
            <a:lvl1pPr marL="0" indent="0" algn="ctr">
              <a:buNone/>
              <a:defRPr sz="36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 err="1"/>
              <a:t>Tekst</a:t>
            </a:r>
            <a:r>
              <a:rPr lang="en-GB"/>
              <a:t> her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90770-7830-F04F-946F-282032E9C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45993" y="11187338"/>
            <a:ext cx="6400383" cy="590931"/>
          </a:xfrm>
        </p:spPr>
        <p:txBody>
          <a:bodyPr>
            <a:spAutoFit/>
          </a:bodyPr>
          <a:lstStyle>
            <a:lvl1pPr marL="0" indent="0" algn="ctr">
              <a:buNone/>
              <a:defRPr sz="3600" b="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en-GB" err="1"/>
              <a:t>Tekst</a:t>
            </a:r>
            <a:r>
              <a:rPr lang="en-GB"/>
              <a:t> her</a:t>
            </a:r>
          </a:p>
        </p:txBody>
      </p:sp>
    </p:spTree>
    <p:extLst>
      <p:ext uri="{BB962C8B-B14F-4D97-AF65-F5344CB8AC3E}">
        <p14:creationId xmlns:p14="http://schemas.microsoft.com/office/powerpoint/2010/main" val="1378618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onner_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AD3E39-8E11-0841-A171-31262A0C9CF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422308" y="3266656"/>
            <a:ext cx="6400383" cy="6400800"/>
          </a:xfrm>
          <a:prstGeom prst="ellipse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Endre ikon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7467185-1B86-9547-8124-9EA16EF1E9B8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991015" y="3266656"/>
            <a:ext cx="6400383" cy="6400800"/>
          </a:xfrm>
          <a:prstGeom prst="ellipse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Endre ikon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CFB7A37-A6E9-994C-929F-E4F8E8AD6BE9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6559722" y="3266656"/>
            <a:ext cx="6400383" cy="6400800"/>
          </a:xfrm>
          <a:prstGeom prst="ellipse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Endre ikon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026741-B5E8-BE43-A718-84ED06006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8D1B5-DB4B-8649-898E-4890D6A28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2308" y="10888456"/>
            <a:ext cx="21754682" cy="2385756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Skriv</a:t>
            </a:r>
            <a:r>
              <a:rPr lang="en-GB"/>
              <a:t> inn </a:t>
            </a:r>
            <a:r>
              <a:rPr lang="en-GB" err="1"/>
              <a:t>tekst</a:t>
            </a:r>
            <a:r>
              <a:rPr lang="en-GB"/>
              <a:t> her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5759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+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tående form 5">
            <a:extLst>
              <a:ext uri="{FF2B5EF4-FFF2-40B4-BE49-F238E27FC236}">
                <a16:creationId xmlns:a16="http://schemas.microsoft.com/office/drawing/2014/main" id="{7CF8F35D-9353-41A1-B640-CF36302C9EE1}"/>
              </a:ext>
            </a:extLst>
          </p:cNvPr>
          <p:cNvGrpSpPr/>
          <p:nvPr userDrawn="1"/>
        </p:nvGrpSpPr>
        <p:grpSpPr>
          <a:xfrm>
            <a:off x="17524413" y="0"/>
            <a:ext cx="6858000" cy="13716000"/>
            <a:chOff x="17519650" y="0"/>
            <a:chExt cx="6858000" cy="13716000"/>
          </a:xfrm>
        </p:grpSpPr>
        <p:sp>
          <p:nvSpPr>
            <p:cNvPr id="13" name="bakgrunn">
              <a:extLst>
                <a:ext uri="{FF2B5EF4-FFF2-40B4-BE49-F238E27FC236}">
                  <a16:creationId xmlns:a16="http://schemas.microsoft.com/office/drawing/2014/main" id="{D5DCE1B5-9345-4905-800A-576635B4B82C}"/>
                </a:ext>
              </a:extLst>
            </p:cNvPr>
            <p:cNvSpPr/>
            <p:nvPr/>
          </p:nvSpPr>
          <p:spPr>
            <a:xfrm>
              <a:off x="17519650" y="0"/>
              <a:ext cx="6858000" cy="13716000"/>
            </a:xfrm>
            <a:custGeom>
              <a:avLst/>
              <a:gdLst>
                <a:gd name="connsiteX0" fmla="*/ 0 w 6858000"/>
                <a:gd name="connsiteY0" fmla="*/ 0 h 13716000"/>
                <a:gd name="connsiteX1" fmla="*/ 6858000 w 6858000"/>
                <a:gd name="connsiteY1" fmla="*/ 0 h 13716000"/>
                <a:gd name="connsiteX2" fmla="*/ 6858000 w 6858000"/>
                <a:gd name="connsiteY2" fmla="*/ 13716000 h 13716000"/>
                <a:gd name="connsiteX3" fmla="*/ 0 w 6858000"/>
                <a:gd name="connsiteY3" fmla="*/ 13716000 h 137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13716000">
                  <a:moveTo>
                    <a:pt x="0" y="0"/>
                  </a:moveTo>
                  <a:lnTo>
                    <a:pt x="6858000" y="0"/>
                  </a:lnTo>
                  <a:lnTo>
                    <a:pt x="6858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orgrunn">
              <a:extLst>
                <a:ext uri="{FF2B5EF4-FFF2-40B4-BE49-F238E27FC236}">
                  <a16:creationId xmlns:a16="http://schemas.microsoft.com/office/drawing/2014/main" id="{6A9A4852-B4FC-41C6-BC42-67E1EB678D40}"/>
                </a:ext>
              </a:extLst>
            </p:cNvPr>
            <p:cNvSpPr/>
            <p:nvPr/>
          </p:nvSpPr>
          <p:spPr>
            <a:xfrm>
              <a:off x="17519650" y="0"/>
              <a:ext cx="6858000" cy="13716000"/>
            </a:xfrm>
            <a:custGeom>
              <a:avLst/>
              <a:gdLst>
                <a:gd name="connsiteX0" fmla="*/ 3429000 w 6858000"/>
                <a:gd name="connsiteY0" fmla="*/ 0 h 13716000"/>
                <a:gd name="connsiteX1" fmla="*/ 0 w 6858000"/>
                <a:gd name="connsiteY1" fmla="*/ 0 h 13716000"/>
                <a:gd name="connsiteX2" fmla="*/ 0 w 6858000"/>
                <a:gd name="connsiteY2" fmla="*/ 13716000 h 13716000"/>
                <a:gd name="connsiteX3" fmla="*/ 3429000 w 6858000"/>
                <a:gd name="connsiteY3" fmla="*/ 6858000 h 13716000"/>
                <a:gd name="connsiteX4" fmla="*/ 5486400 w 6858000"/>
                <a:gd name="connsiteY4" fmla="*/ 8229600 h 13716000"/>
                <a:gd name="connsiteX5" fmla="*/ 6858000 w 6858000"/>
                <a:gd name="connsiteY5" fmla="*/ 6858000 h 13716000"/>
                <a:gd name="connsiteX6" fmla="*/ 6692900 w 6858000"/>
                <a:gd name="connsiteY6" fmla="*/ 5596128 h 13716000"/>
                <a:gd name="connsiteX7" fmla="*/ 3429000 w 6858000"/>
                <a:gd name="connsiteY7" fmla="*/ 0 h 137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13716000">
                  <a:moveTo>
                    <a:pt x="3429000" y="0"/>
                  </a:moveTo>
                  <a:lnTo>
                    <a:pt x="0" y="0"/>
                  </a:lnTo>
                  <a:lnTo>
                    <a:pt x="0" y="13716000"/>
                  </a:lnTo>
                  <a:cubicBezTo>
                    <a:pt x="2949575" y="13706729"/>
                    <a:pt x="3429000" y="8291069"/>
                    <a:pt x="3429000" y="6858000"/>
                  </a:cubicBezTo>
                  <a:cubicBezTo>
                    <a:pt x="3429000" y="7257034"/>
                    <a:pt x="4685157" y="8229600"/>
                    <a:pt x="5486400" y="8229600"/>
                  </a:cubicBezTo>
                  <a:cubicBezTo>
                    <a:pt x="6453505" y="8229600"/>
                    <a:pt x="6858000" y="7724521"/>
                    <a:pt x="6858000" y="6858000"/>
                  </a:cubicBezTo>
                  <a:cubicBezTo>
                    <a:pt x="6858000" y="6477000"/>
                    <a:pt x="6847332" y="6143244"/>
                    <a:pt x="6692900" y="5596128"/>
                  </a:cubicBezTo>
                  <a:cubicBezTo>
                    <a:pt x="6293739" y="4175633"/>
                    <a:pt x="3429000" y="0"/>
                    <a:pt x="34290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344" y="3981599"/>
            <a:ext cx="15379869" cy="8301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A70C43-E7CB-4D91-B739-55E43F26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163E0A-6D72-4F46-A59E-F6B3A730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7DCB8B-75D1-4E5A-9008-E6CD4538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98A5015-B64B-43EC-A212-5090ED7F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4978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_sita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7EA06D-8CCE-D447-949E-25ACACD831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1835" y="7573618"/>
            <a:ext cx="8434195" cy="5399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4537BCE-DE59-5F41-A11B-54A1FDF23A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1835" y="4800901"/>
            <a:ext cx="8434195" cy="2031325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70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Her </a:t>
            </a:r>
            <a:r>
              <a:rPr lang="en-GB" err="1"/>
              <a:t>skriver</a:t>
            </a:r>
            <a:r>
              <a:rPr lang="en-GB"/>
              <a:t> du et relevant </a:t>
            </a:r>
            <a:r>
              <a:rPr lang="en-GB" err="1"/>
              <a:t>sitat</a:t>
            </a:r>
            <a:endParaRPr lang="en-NO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D29304-9550-4845-8266-2FF87A546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833" y="2500361"/>
            <a:ext cx="2151792" cy="165148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EAF110-F8B3-CE43-9A62-1744E70E65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5443" y="0"/>
            <a:ext cx="8013078" cy="13716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NO"/>
              <a:t>Trykk her for å bytte bilde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BA92FF1-DD7E-8044-BBEA-D6E42F7B0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286810" y="1"/>
            <a:ext cx="6105435" cy="6857998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O"/>
              <a:t>Trykk her for å bytte bilde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55A997A-6A33-DC45-B518-F8F2641042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286810" y="6858000"/>
            <a:ext cx="6105435" cy="68580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O"/>
              <a:t>Trykk her for å bytte bilde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4FA8DC-2E05-1A47-8E8E-0DD53CF49E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8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7EA06D-8CCE-D447-949E-25ACACD831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1835" y="6267334"/>
            <a:ext cx="8434195" cy="5399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EAF110-F8B3-CE43-9A62-1744E70E65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5443" y="0"/>
            <a:ext cx="8013078" cy="13716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NO"/>
              <a:t>Trykk her for å bytte bilde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BA92FF1-DD7E-8044-BBEA-D6E42F7B0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286810" y="1"/>
            <a:ext cx="6105435" cy="6857998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O"/>
              <a:t>Trykk her for å bytte bilde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55A997A-6A33-DC45-B518-F8F2641042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286810" y="6858000"/>
            <a:ext cx="6105435" cy="6858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O"/>
              <a:t>Trykk her for å bytte bilde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6E7E2D-E149-274D-9320-58F7DD186E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3AAA6A-BF58-1049-8C08-B8C8F1403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1835" y="4800901"/>
            <a:ext cx="8434195" cy="106182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70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NO"/>
              <a:t>Sett inn tittel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E842-E41D-3E4D-97F0-AEE0D7EF4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834" y="10626727"/>
            <a:ext cx="2276326" cy="2276474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NO"/>
              <a:t/>
            </a:r>
            <a:br>
              <a:rPr lang="en-NO"/>
            </a:br>
            <a:r>
              <a:rPr lang="en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934907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_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7EA06D-8CCE-D447-949E-25ACACD831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1835" y="6267334"/>
            <a:ext cx="8434195" cy="5399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EAF110-F8B3-CE43-9A62-1744E70E65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5443" y="0"/>
            <a:ext cx="8013078" cy="13716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NO"/>
              <a:t>Trykk her for å bytte bilde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BA92FF1-DD7E-8044-BBEA-D6E42F7B0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286810" y="1"/>
            <a:ext cx="6105435" cy="6857998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O"/>
              <a:t>Trykk her for å bytte bilde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55A997A-6A33-DC45-B518-F8F2641042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286810" y="6858000"/>
            <a:ext cx="6105435" cy="6858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O"/>
              <a:t>Trykk her for å bytte bilde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6E7E2D-E149-274D-9320-58F7DD186E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3AAA6A-BF58-1049-8C08-B8C8F1403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1835" y="4800901"/>
            <a:ext cx="8434195" cy="106182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70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NO"/>
              <a:t>Sett inn tittel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E842-E41D-3E4D-97F0-AEE0D7EF4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834" y="10626727"/>
            <a:ext cx="2276326" cy="2276474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NO"/>
              <a:t/>
            </a:r>
            <a:br>
              <a:rPr lang="en-NO"/>
            </a:br>
            <a:r>
              <a:rPr lang="en-NO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462995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layou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7EA06D-8CCE-D447-949E-25ACACD831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1834" y="3764618"/>
            <a:ext cx="21484548" cy="272157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 marL="914354" indent="0">
              <a:buNone/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EAF110-F8B3-CE43-9A62-1744E70E65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6690168"/>
            <a:ext cx="10692406" cy="7025832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NO"/>
              <a:t>Trykk her for å bytte bilde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BA92FF1-DD7E-8044-BBEA-D6E42F7B0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692407" y="6690168"/>
            <a:ext cx="7400776" cy="7025832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O"/>
              <a:t>Trykk her for å bytte bilde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55A997A-6A33-DC45-B518-F8F2641042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093183" y="6690169"/>
            <a:ext cx="6299060" cy="3357474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O"/>
              <a:t>Trykk her for å bytte bilde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3AAA6A-BF58-1049-8C08-B8C8F1403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1834" y="2298185"/>
            <a:ext cx="21484548" cy="106182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7000" b="1" i="0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NO"/>
              <a:t>Sett inn tittel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E842-E41D-3E4D-97F0-AEE0D7EF4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674255" y="749633"/>
            <a:ext cx="2276326" cy="2276474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NO"/>
              <a:t/>
            </a:r>
            <a:br>
              <a:rPr lang="en-NO"/>
            </a:br>
            <a:r>
              <a:rPr lang="en-NO"/>
              <a:t>Ikon</a:t>
            </a: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FCE7D-8C5B-B647-92B2-13F60862E4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50368"/>
            <a:ext cx="3599766" cy="3600000"/>
          </a:xfrm>
          <a:prstGeom prst="rect">
            <a:avLst/>
          </a:prstGeom>
        </p:spPr>
      </p:pic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BCE99F9B-B9E9-6C40-8244-5E474A7C61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093183" y="10095824"/>
            <a:ext cx="6299060" cy="356896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O"/>
              <a:t>Trykk her for å bytte bilde</a:t>
            </a:r>
          </a:p>
        </p:txBody>
      </p:sp>
    </p:spTree>
    <p:extLst>
      <p:ext uri="{BB962C8B-B14F-4D97-AF65-F5344CB8AC3E}">
        <p14:creationId xmlns:p14="http://schemas.microsoft.com/office/powerpoint/2010/main" val="730197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k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AF325AD-0993-F24E-BF6E-75EBA90F8B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988259" y="0"/>
            <a:ext cx="8394654" cy="13716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CD5873-4996-1740-ABB8-2DAB4C13ED9F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17957" y="1736372"/>
            <a:ext cx="2068729" cy="206886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NO"/>
              <a:t>Endre ikon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D82F01F-F063-EA45-B035-6CD0713F73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7491" y="2436743"/>
            <a:ext cx="11158158" cy="1061829"/>
          </a:xfrm>
        </p:spPr>
        <p:txBody>
          <a:bodyPr wrap="square" anchor="ctr">
            <a:spAutoFit/>
          </a:bodyPr>
          <a:lstStyle>
            <a:lvl1pPr marL="0" indent="0">
              <a:buNone/>
              <a:defRPr sz="70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Skriv</a:t>
            </a:r>
            <a:r>
              <a:rPr lang="en-GB"/>
              <a:t> inn </a:t>
            </a:r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8CB2F0-4732-4042-A2B6-8A025B5C7BE3}"/>
              </a:ext>
            </a:extLst>
          </p:cNvPr>
          <p:cNvSpPr/>
          <p:nvPr userDrawn="1"/>
        </p:nvSpPr>
        <p:spPr>
          <a:xfrm>
            <a:off x="1217958" y="4438403"/>
            <a:ext cx="3608755" cy="36103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308449-72EE-2C48-AFCD-C629C50833B0}"/>
              </a:ext>
            </a:extLst>
          </p:cNvPr>
          <p:cNvSpPr/>
          <p:nvPr userDrawn="1"/>
        </p:nvSpPr>
        <p:spPr>
          <a:xfrm>
            <a:off x="6036780" y="4438403"/>
            <a:ext cx="3608755" cy="36103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028622-F57E-5F4A-9D07-7256022CF969}"/>
              </a:ext>
            </a:extLst>
          </p:cNvPr>
          <p:cNvSpPr/>
          <p:nvPr userDrawn="1"/>
        </p:nvSpPr>
        <p:spPr>
          <a:xfrm>
            <a:off x="10855602" y="4438403"/>
            <a:ext cx="3608755" cy="36103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E0EF21-0C8C-8345-83FF-7C3AAFE02BD8}"/>
              </a:ext>
            </a:extLst>
          </p:cNvPr>
          <p:cNvSpPr/>
          <p:nvPr userDrawn="1"/>
        </p:nvSpPr>
        <p:spPr>
          <a:xfrm>
            <a:off x="1217958" y="8741299"/>
            <a:ext cx="3608755" cy="36103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447940-9EE9-954D-A452-17664AC516EA}"/>
              </a:ext>
            </a:extLst>
          </p:cNvPr>
          <p:cNvSpPr/>
          <p:nvPr userDrawn="1"/>
        </p:nvSpPr>
        <p:spPr>
          <a:xfrm>
            <a:off x="6036780" y="8741299"/>
            <a:ext cx="3608755" cy="36103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591F3B0-F57A-9A44-BECE-4A77B0C880D4}"/>
              </a:ext>
            </a:extLst>
          </p:cNvPr>
          <p:cNvSpPr/>
          <p:nvPr userDrawn="1"/>
        </p:nvSpPr>
        <p:spPr>
          <a:xfrm>
            <a:off x="10855602" y="8741299"/>
            <a:ext cx="3608755" cy="36103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9D76CD-65CF-BA4B-990E-0411E7BD30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99CD1-9A1E-5148-A069-257F4EA98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9121" y="5606714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E738891-7E09-594D-A0BC-9645B524A8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9121" y="66952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11B516B-62AD-B245-AF53-C0F2B10CE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3036" y="5606714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2FCFDE5-57D9-C648-A0D7-00006266E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23036" y="66952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432775E-836D-6A4A-B169-98CD120C95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55978" y="5606714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62D8A76-5EEC-3A4D-B442-F76058202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55978" y="66952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CED8D9F-6A71-D242-8E7E-044310946C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32864" y="98906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9E79321-495C-A54B-948D-35B878513A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2864" y="10979258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E5B3239-3B82-4C47-9603-710D7A9957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6779" y="98906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4B77D07-DC28-3A4A-9B85-011D94D55B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6779" y="10979258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CBDA160-D034-2E4C-9077-4D7CB888CB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69721" y="98906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3B14192-E43A-E945-AB8F-4CC9F91EF3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69721" y="10979258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37126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k_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AF325AD-0993-F24E-BF6E-75EBA90F8B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988259" y="0"/>
            <a:ext cx="8394654" cy="13716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CD5873-4996-1740-ABB8-2DAB4C13ED9F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17957" y="1736372"/>
            <a:ext cx="2068729" cy="206886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NO"/>
              <a:t>Endre ikon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D82F01F-F063-EA45-B035-6CD0713F73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7491" y="2436743"/>
            <a:ext cx="11158158" cy="1061829"/>
          </a:xfrm>
        </p:spPr>
        <p:txBody>
          <a:bodyPr wrap="square" anchor="ctr">
            <a:spAutoFit/>
          </a:bodyPr>
          <a:lstStyle>
            <a:lvl1pPr marL="0" indent="0">
              <a:buNone/>
              <a:defRPr sz="70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Skriv</a:t>
            </a:r>
            <a:r>
              <a:rPr lang="en-GB"/>
              <a:t> inn </a:t>
            </a:r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8CB2F0-4732-4042-A2B6-8A025B5C7BE3}"/>
              </a:ext>
            </a:extLst>
          </p:cNvPr>
          <p:cNvSpPr/>
          <p:nvPr userDrawn="1"/>
        </p:nvSpPr>
        <p:spPr>
          <a:xfrm>
            <a:off x="1217958" y="4438403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308449-72EE-2C48-AFCD-C629C50833B0}"/>
              </a:ext>
            </a:extLst>
          </p:cNvPr>
          <p:cNvSpPr/>
          <p:nvPr userDrawn="1"/>
        </p:nvSpPr>
        <p:spPr>
          <a:xfrm>
            <a:off x="6036780" y="4438403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028622-F57E-5F4A-9D07-7256022CF969}"/>
              </a:ext>
            </a:extLst>
          </p:cNvPr>
          <p:cNvSpPr/>
          <p:nvPr userDrawn="1"/>
        </p:nvSpPr>
        <p:spPr>
          <a:xfrm>
            <a:off x="10855602" y="4438403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E0EF21-0C8C-8345-83FF-7C3AAFE02BD8}"/>
              </a:ext>
            </a:extLst>
          </p:cNvPr>
          <p:cNvSpPr/>
          <p:nvPr userDrawn="1"/>
        </p:nvSpPr>
        <p:spPr>
          <a:xfrm>
            <a:off x="1217958" y="8741299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447940-9EE9-954D-A452-17664AC516EA}"/>
              </a:ext>
            </a:extLst>
          </p:cNvPr>
          <p:cNvSpPr/>
          <p:nvPr userDrawn="1"/>
        </p:nvSpPr>
        <p:spPr>
          <a:xfrm>
            <a:off x="6036780" y="8741299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591F3B0-F57A-9A44-BECE-4A77B0C880D4}"/>
              </a:ext>
            </a:extLst>
          </p:cNvPr>
          <p:cNvSpPr/>
          <p:nvPr userDrawn="1"/>
        </p:nvSpPr>
        <p:spPr>
          <a:xfrm>
            <a:off x="10855602" y="8741299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9D76CD-65CF-BA4B-990E-0411E7BD30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99CD1-9A1E-5148-A069-257F4EA98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9121" y="5606714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E738891-7E09-594D-A0BC-9645B524A8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9121" y="66952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11B516B-62AD-B245-AF53-C0F2B10CE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3036" y="5606714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2FCFDE5-57D9-C648-A0D7-00006266E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23036" y="66952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432775E-836D-6A4A-B169-98CD120C95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55978" y="5606714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62D8A76-5EEC-3A4D-B442-F76058202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55978" y="66952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CED8D9F-6A71-D242-8E7E-044310946C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32864" y="98906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9E79321-495C-A54B-948D-35B878513A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2864" y="10979258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E5B3239-3B82-4C47-9603-710D7A9957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6779" y="98906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4B77D07-DC28-3A4A-9B85-011D94D55B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6779" y="10979258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CBDA160-D034-2E4C-9077-4D7CB888CB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69721" y="98906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3B14192-E43A-E945-AB8F-4CC9F91EF3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69721" y="10979258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32231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k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CD5873-4996-1740-ABB8-2DAB4C13ED9F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17957" y="1736372"/>
            <a:ext cx="2068729" cy="2068864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NO"/>
              <a:t>Endre ikon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D82F01F-F063-EA45-B035-6CD0713F73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7491" y="2436743"/>
            <a:ext cx="11158158" cy="1061829"/>
          </a:xfrm>
        </p:spPr>
        <p:txBody>
          <a:bodyPr wrap="square" anchor="ctr">
            <a:spAutoFit/>
          </a:bodyPr>
          <a:lstStyle>
            <a:lvl1pPr marL="0" indent="0">
              <a:buNone/>
              <a:defRPr sz="70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Skriv</a:t>
            </a:r>
            <a:r>
              <a:rPr lang="en-GB"/>
              <a:t> inn </a:t>
            </a:r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8CB2F0-4732-4042-A2B6-8A025B5C7BE3}"/>
              </a:ext>
            </a:extLst>
          </p:cNvPr>
          <p:cNvSpPr/>
          <p:nvPr userDrawn="1"/>
        </p:nvSpPr>
        <p:spPr>
          <a:xfrm>
            <a:off x="1217958" y="4438403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308449-72EE-2C48-AFCD-C629C50833B0}"/>
              </a:ext>
            </a:extLst>
          </p:cNvPr>
          <p:cNvSpPr/>
          <p:nvPr userDrawn="1"/>
        </p:nvSpPr>
        <p:spPr>
          <a:xfrm>
            <a:off x="6036780" y="4438403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028622-F57E-5F4A-9D07-7256022CF969}"/>
              </a:ext>
            </a:extLst>
          </p:cNvPr>
          <p:cNvSpPr/>
          <p:nvPr userDrawn="1"/>
        </p:nvSpPr>
        <p:spPr>
          <a:xfrm>
            <a:off x="10855602" y="4438403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E0EF21-0C8C-8345-83FF-7C3AAFE02BD8}"/>
              </a:ext>
            </a:extLst>
          </p:cNvPr>
          <p:cNvSpPr/>
          <p:nvPr userDrawn="1"/>
        </p:nvSpPr>
        <p:spPr>
          <a:xfrm>
            <a:off x="1217958" y="8741299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447940-9EE9-954D-A452-17664AC516EA}"/>
              </a:ext>
            </a:extLst>
          </p:cNvPr>
          <p:cNvSpPr/>
          <p:nvPr userDrawn="1"/>
        </p:nvSpPr>
        <p:spPr>
          <a:xfrm>
            <a:off x="6036780" y="8741299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591F3B0-F57A-9A44-BECE-4A77B0C880D4}"/>
              </a:ext>
            </a:extLst>
          </p:cNvPr>
          <p:cNvSpPr/>
          <p:nvPr userDrawn="1"/>
        </p:nvSpPr>
        <p:spPr>
          <a:xfrm>
            <a:off x="10855602" y="8741299"/>
            <a:ext cx="3608755" cy="3610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9D76CD-65CF-BA4B-990E-0411E7BD30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99CD1-9A1E-5148-A069-257F4EA98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9121" y="5606714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E738891-7E09-594D-A0BC-9645B524A8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9121" y="66952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11B516B-62AD-B245-AF53-C0F2B10CE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3036" y="5606714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2FCFDE5-57D9-C648-A0D7-00006266E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23036" y="66952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432775E-836D-6A4A-B169-98CD120C95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55978" y="5606714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62D8A76-5EEC-3A4D-B442-F76058202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55978" y="66952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CED8D9F-6A71-D242-8E7E-044310946C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32864" y="98906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9E79321-495C-A54B-948D-35B878513A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2864" y="10979258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E5B3239-3B82-4C47-9603-710D7A9957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6779" y="98906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4B77D07-DC28-3A4A-9B85-011D94D55B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6779" y="10979258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CBDA160-D034-2E4C-9077-4D7CB888CB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69721" y="9890686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3B14192-E43A-E945-AB8F-4CC9F91EF3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69721" y="10979258"/>
            <a:ext cx="3606565" cy="965200"/>
          </a:xfr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04249899-2CB2-D048-914B-14CCA0A37D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987759" y="0"/>
            <a:ext cx="8394654" cy="13716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</p:spTree>
    <p:extLst>
      <p:ext uri="{BB962C8B-B14F-4D97-AF65-F5344CB8AC3E}">
        <p14:creationId xmlns:p14="http://schemas.microsoft.com/office/powerpoint/2010/main" val="2506320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kk_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737FB1-1FC7-EB47-B83B-F6B2A49C9DF6}"/>
              </a:ext>
            </a:extLst>
          </p:cNvPr>
          <p:cNvSpPr/>
          <p:nvPr userDrawn="1"/>
        </p:nvSpPr>
        <p:spPr>
          <a:xfrm>
            <a:off x="0" y="9546956"/>
            <a:ext cx="24382413" cy="4169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8CB2F0-4732-4042-A2B6-8A025B5C7BE3}"/>
              </a:ext>
            </a:extLst>
          </p:cNvPr>
          <p:cNvSpPr/>
          <p:nvPr userDrawn="1"/>
        </p:nvSpPr>
        <p:spPr>
          <a:xfrm>
            <a:off x="855126" y="10174514"/>
            <a:ext cx="3068996" cy="30703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99CD1-9A1E-5148-A069-257F4EA98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289" y="11077818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E738891-7E09-594D-A0BC-9645B524A8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094" y="11963194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0451E84D-A65C-3648-BFCF-40530F55F5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9F295B81-ED1A-804E-8C82-768DED6C4B14}"/>
              </a:ext>
            </a:extLst>
          </p:cNvPr>
          <p:cNvSpPr/>
          <p:nvPr userDrawn="1"/>
        </p:nvSpPr>
        <p:spPr>
          <a:xfrm>
            <a:off x="4814365" y="10174514"/>
            <a:ext cx="3068996" cy="30703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88D68D5-D793-C345-B5BE-8912A02BEB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9654" y="11077818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0D09570-1ABE-504A-81FC-B0320B3560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9474" y="11963194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0F9DCE-6641-8942-A490-FB3EA5D693F6}"/>
              </a:ext>
            </a:extLst>
          </p:cNvPr>
          <p:cNvSpPr/>
          <p:nvPr userDrawn="1"/>
        </p:nvSpPr>
        <p:spPr>
          <a:xfrm>
            <a:off x="8773603" y="10174514"/>
            <a:ext cx="3068996" cy="30703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F76BDD4-680A-8546-AB0D-7156FB17DD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75462" y="11077818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521A0282-2E74-A844-A707-54C828E28A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09658" y="11963194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761416B-91C1-934B-BEC6-BCCF731F4B86}"/>
              </a:ext>
            </a:extLst>
          </p:cNvPr>
          <p:cNvSpPr/>
          <p:nvPr userDrawn="1"/>
        </p:nvSpPr>
        <p:spPr>
          <a:xfrm>
            <a:off x="12732841" y="10174514"/>
            <a:ext cx="3068996" cy="30703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1EB3492-876B-B144-82D1-BBB6CC6870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42716" y="11091932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04CC24A-396F-5542-B998-4EBC4D7AAA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42716" y="11963194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8390EB-E03A-E441-8D5A-5A42519AD733}"/>
              </a:ext>
            </a:extLst>
          </p:cNvPr>
          <p:cNvSpPr/>
          <p:nvPr userDrawn="1"/>
        </p:nvSpPr>
        <p:spPr>
          <a:xfrm>
            <a:off x="16692080" y="10174514"/>
            <a:ext cx="3068996" cy="30703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41DC5860-68B8-DD41-BB64-16D4ABFE2F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683371" y="11077818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0ECE541-BF08-0D41-A8D3-74F8F52D93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683369" y="11963194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5137C7A-E070-BC41-99E7-9C11631B796A}"/>
              </a:ext>
            </a:extLst>
          </p:cNvPr>
          <p:cNvSpPr/>
          <p:nvPr userDrawn="1"/>
        </p:nvSpPr>
        <p:spPr>
          <a:xfrm>
            <a:off x="20651322" y="10174514"/>
            <a:ext cx="3068996" cy="30703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E204964-0F4D-8246-98BC-8BC5C4E5C4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652485" y="11077818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Tall her</a:t>
            </a:r>
            <a:endParaRPr lang="en-NO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A75B9D76-9680-8D4B-8883-A6E41487E5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652485" y="11963194"/>
            <a:ext cx="3067134" cy="820836"/>
          </a:xfrm>
        </p:spPr>
        <p:txBody>
          <a:bodyPr>
            <a:noAutofit/>
          </a:bodyPr>
          <a:lstStyle>
            <a:lvl1pPr marL="0" indent="0" algn="ctr"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Forklaring</a:t>
            </a:r>
            <a:r>
              <a:rPr lang="en-GB"/>
              <a:t> her</a:t>
            </a:r>
            <a:endParaRPr lang="en-NO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3AE1BD57-C72B-EC4F-92C3-7C491E0E36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1443293" y="679109"/>
            <a:ext cx="2276326" cy="2276474"/>
          </a:xfrm>
          <a:prstGeom prst="ellipse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NO"/>
              <a:t/>
            </a:r>
            <a:br>
              <a:rPr lang="en-NO"/>
            </a:br>
            <a:r>
              <a:rPr lang="en-NO"/>
              <a:t>Ikon</a:t>
            </a:r>
          </a:p>
        </p:txBody>
      </p:sp>
      <p:sp>
        <p:nvSpPr>
          <p:cNvPr id="24" name="Text Placeholder 81">
            <a:extLst>
              <a:ext uri="{FF2B5EF4-FFF2-40B4-BE49-F238E27FC236}">
                <a16:creationId xmlns:a16="http://schemas.microsoft.com/office/drawing/2014/main" id="{4E8832EC-AF7C-5743-A0B2-7114EC98885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094" y="8504861"/>
            <a:ext cx="9060860" cy="86228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en-GB" err="1"/>
              <a:t>Endre</a:t>
            </a:r>
            <a:r>
              <a:rPr lang="en-GB"/>
              <a:t> </a:t>
            </a:r>
            <a:r>
              <a:rPr lang="en-GB" err="1"/>
              <a:t>bildet</a:t>
            </a:r>
            <a:r>
              <a:rPr lang="en-GB"/>
              <a:t> </a:t>
            </a:r>
            <a:r>
              <a:rPr lang="en-GB" err="1"/>
              <a:t>ved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endre</a:t>
            </a:r>
            <a:r>
              <a:rPr lang="en-GB"/>
              <a:t> </a:t>
            </a:r>
            <a:r>
              <a:rPr lang="en-GB" err="1"/>
              <a:t>bakgrunnen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26089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bokser_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BE4D9D2-F0C7-474F-9CCB-2CF21679A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657" y="1492680"/>
            <a:ext cx="9182680" cy="1117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000">
                <a:solidFill>
                  <a:schemeClr val="accent3"/>
                </a:solidFill>
              </a:defRPr>
            </a:lvl1pPr>
          </a:lstStyle>
          <a:p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706E4-77D7-B442-9815-E37C02171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90" name="Picture Placeholder 60">
            <a:extLst>
              <a:ext uri="{FF2B5EF4-FFF2-40B4-BE49-F238E27FC236}">
                <a16:creationId xmlns:a16="http://schemas.microsoft.com/office/drawing/2014/main" id="{AC26795C-BA2A-D344-BB59-050EC8CB82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39214" y="6857999"/>
            <a:ext cx="12230422" cy="6912014"/>
          </a:xfrm>
          <a:prstGeom prst="flowChartProcess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1"/>
          <a:lstStyle>
            <a:lvl1pPr marL="0" marR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NO"/>
              <a:t>Bytt bilde her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BB900CA8-F35B-A042-A8A3-1D6FB26F0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91207" y="0"/>
            <a:ext cx="12230422" cy="6858000"/>
          </a:xfrm>
          <a:prstGeom prst="flowChartProcess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8EEB73-FE19-4149-AF8F-8D84558FB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5078" y="7992334"/>
            <a:ext cx="9181502" cy="1045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000" b="1">
                <a:solidFill>
                  <a:schemeClr val="accent3"/>
                </a:solidFill>
              </a:defRPr>
            </a:lvl1pPr>
            <a:lvl2pPr marL="914354" indent="0">
              <a:buNone/>
              <a:defRPr sz="5000" b="1">
                <a:solidFill>
                  <a:schemeClr val="accent3"/>
                </a:solidFill>
              </a:defRPr>
            </a:lvl2pPr>
            <a:lvl3pPr marL="1828709" indent="0">
              <a:buNone/>
              <a:defRPr sz="5000" b="1">
                <a:solidFill>
                  <a:schemeClr val="accent3"/>
                </a:solidFill>
              </a:defRPr>
            </a:lvl3pPr>
            <a:lvl4pPr marL="2743063" indent="0">
              <a:buNone/>
              <a:defRPr sz="5000" b="1">
                <a:solidFill>
                  <a:schemeClr val="accent3"/>
                </a:solidFill>
              </a:defRPr>
            </a:lvl4pPr>
            <a:lvl5pPr marL="3657417" indent="0">
              <a:buNone/>
              <a:defRPr sz="5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A263B07-AFAB-CB46-94A9-92C10809C1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5803" y="2943227"/>
            <a:ext cx="9181502" cy="32194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D60E983A-B0E7-C94F-BD24-1F8C64D417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182" y="9376297"/>
            <a:ext cx="9181502" cy="32194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224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bokser_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BE4D9D2-F0C7-474F-9CCB-2CF21679A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657" y="1492680"/>
            <a:ext cx="9182680" cy="1117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000">
                <a:solidFill>
                  <a:schemeClr val="accent3"/>
                </a:solidFill>
              </a:defRPr>
            </a:lvl1pPr>
          </a:lstStyle>
          <a:p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706E4-77D7-B442-9815-E37C02171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586" y="-1062000"/>
            <a:ext cx="3599766" cy="3600000"/>
          </a:xfrm>
          <a:prstGeom prst="rect">
            <a:avLst/>
          </a:prstGeom>
        </p:spPr>
      </p:pic>
      <p:sp>
        <p:nvSpPr>
          <p:cNvPr id="90" name="Picture Placeholder 60">
            <a:extLst>
              <a:ext uri="{FF2B5EF4-FFF2-40B4-BE49-F238E27FC236}">
                <a16:creationId xmlns:a16="http://schemas.microsoft.com/office/drawing/2014/main" id="{AC26795C-BA2A-D344-BB59-050EC8CB82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39214" y="6857999"/>
            <a:ext cx="12230422" cy="6912014"/>
          </a:xfrm>
          <a:prstGeom prst="flowChartProcess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1"/>
          <a:lstStyle>
            <a:lvl1pPr marL="0" marR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NO"/>
              <a:t>Bytt bilde her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BB900CA8-F35B-A042-A8A3-1D6FB26F0C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91207" y="0"/>
            <a:ext cx="12230422" cy="6858000"/>
          </a:xfrm>
          <a:prstGeom prst="flowChartProcess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NO"/>
              <a:t>Bytt bilde 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8EEB73-FE19-4149-AF8F-8D84558FB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5078" y="7992334"/>
            <a:ext cx="9181502" cy="10453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000" b="1">
                <a:solidFill>
                  <a:schemeClr val="accent3"/>
                </a:solidFill>
              </a:defRPr>
            </a:lvl1pPr>
            <a:lvl2pPr marL="914354" indent="0">
              <a:buNone/>
              <a:defRPr sz="5000" b="1">
                <a:solidFill>
                  <a:schemeClr val="accent3"/>
                </a:solidFill>
              </a:defRPr>
            </a:lvl2pPr>
            <a:lvl3pPr marL="1828709" indent="0">
              <a:buNone/>
              <a:defRPr sz="5000" b="1">
                <a:solidFill>
                  <a:schemeClr val="accent3"/>
                </a:solidFill>
              </a:defRPr>
            </a:lvl3pPr>
            <a:lvl4pPr marL="2743063" indent="0">
              <a:buNone/>
              <a:defRPr sz="5000" b="1">
                <a:solidFill>
                  <a:schemeClr val="accent3"/>
                </a:solidFill>
              </a:defRPr>
            </a:lvl4pPr>
            <a:lvl5pPr marL="3657417" indent="0">
              <a:buNone/>
              <a:defRPr sz="5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CA263B07-AFAB-CB46-94A9-92C10809C1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5803" y="2943227"/>
            <a:ext cx="9181502" cy="32194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D60E983A-B0E7-C94F-BD24-1F8C64D417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182" y="9376297"/>
            <a:ext cx="9181502" cy="32194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59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innhold +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82C2B331-E123-47D9-82A3-F7FF3C0219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6488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82C2B331-E123-47D9-82A3-F7FF3C0219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e 7" descr="Et bilde som inneholder tekst, visittkort&#10;&#10;Automatisk generert beskrivelse">
            <a:extLst>
              <a:ext uri="{FF2B5EF4-FFF2-40B4-BE49-F238E27FC236}">
                <a16:creationId xmlns:a16="http://schemas.microsoft.com/office/drawing/2014/main" id="{870690A2-AE08-4C52-93EF-D83CFEF7F34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206" y="0"/>
            <a:ext cx="6858000" cy="1371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344" y="3981599"/>
            <a:ext cx="15379869" cy="8301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A70C43-E7CB-4D91-B739-55E43F26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163E0A-6D72-4F46-A59E-F6B3A730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7DCB8B-75D1-4E5A-9008-E6CD4538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98A5015-B64B-43EC-A212-5090ED7F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0810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bokser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371B0AE-337E-EF4E-8916-AD4178F8EA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40242" y="1817888"/>
            <a:ext cx="12914577" cy="5280876"/>
          </a:xfrm>
          <a:custGeom>
            <a:avLst/>
            <a:gdLst>
              <a:gd name="connsiteX0" fmla="*/ 0 w 7338005"/>
              <a:gd name="connsiteY0" fmla="*/ 0 h 3000375"/>
              <a:gd name="connsiteX1" fmla="*/ 7338005 w 7338005"/>
              <a:gd name="connsiteY1" fmla="*/ 0 h 3000375"/>
              <a:gd name="connsiteX2" fmla="*/ 7338005 w 7338005"/>
              <a:gd name="connsiteY2" fmla="*/ 290281 h 3000375"/>
              <a:gd name="connsiteX3" fmla="*/ 4309094 w 7338005"/>
              <a:gd name="connsiteY3" fmla="*/ 290281 h 3000375"/>
              <a:gd name="connsiteX4" fmla="*/ 4309094 w 7338005"/>
              <a:gd name="connsiteY4" fmla="*/ 2710096 h 3000375"/>
              <a:gd name="connsiteX5" fmla="*/ 7338005 w 7338005"/>
              <a:gd name="connsiteY5" fmla="*/ 2710096 h 3000375"/>
              <a:gd name="connsiteX6" fmla="*/ 7338005 w 7338005"/>
              <a:gd name="connsiteY6" fmla="*/ 3000375 h 3000375"/>
              <a:gd name="connsiteX7" fmla="*/ 0 w 7338005"/>
              <a:gd name="connsiteY7" fmla="*/ 3000375 h 300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8005" h="3000375">
                <a:moveTo>
                  <a:pt x="0" y="0"/>
                </a:moveTo>
                <a:lnTo>
                  <a:pt x="7338005" y="0"/>
                </a:lnTo>
                <a:lnTo>
                  <a:pt x="7338005" y="290281"/>
                </a:lnTo>
                <a:lnTo>
                  <a:pt x="4309094" y="290281"/>
                </a:lnTo>
                <a:lnTo>
                  <a:pt x="4309094" y="2710096"/>
                </a:lnTo>
                <a:lnTo>
                  <a:pt x="7338005" y="2710096"/>
                </a:lnTo>
                <a:lnTo>
                  <a:pt x="7338005" y="3000375"/>
                </a:lnTo>
                <a:lnTo>
                  <a:pt x="0" y="3000375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3000"/>
            </a:lvl1pPr>
          </a:lstStyle>
          <a:p>
            <a:r>
              <a:rPr lang="en-NO"/>
              <a:t>Bytt </a:t>
            </a:r>
            <a:br>
              <a:rPr lang="en-NO"/>
            </a:br>
            <a:r>
              <a:rPr lang="en-NO"/>
              <a:t>bilde 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4A1D63-55AD-3849-9B06-17D048629001}"/>
              </a:ext>
            </a:extLst>
          </p:cNvPr>
          <p:cNvSpPr/>
          <p:nvPr userDrawn="1"/>
        </p:nvSpPr>
        <p:spPr>
          <a:xfrm>
            <a:off x="10120874" y="2322925"/>
            <a:ext cx="11770080" cy="42642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98674DF-3F4A-3541-8147-7D03E8052D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98040" y="7886646"/>
            <a:ext cx="12913557" cy="5280876"/>
          </a:xfrm>
          <a:custGeom>
            <a:avLst/>
            <a:gdLst>
              <a:gd name="connsiteX0" fmla="*/ 0 w 7337425"/>
              <a:gd name="connsiteY0" fmla="*/ 0 h 3000375"/>
              <a:gd name="connsiteX1" fmla="*/ 7337425 w 7337425"/>
              <a:gd name="connsiteY1" fmla="*/ 0 h 3000375"/>
              <a:gd name="connsiteX2" fmla="*/ 7337425 w 7337425"/>
              <a:gd name="connsiteY2" fmla="*/ 3000375 h 3000375"/>
              <a:gd name="connsiteX3" fmla="*/ 0 w 7337425"/>
              <a:gd name="connsiteY3" fmla="*/ 3000375 h 3000375"/>
              <a:gd name="connsiteX4" fmla="*/ 0 w 7337425"/>
              <a:gd name="connsiteY4" fmla="*/ 2711566 h 3000375"/>
              <a:gd name="connsiteX5" fmla="*/ 3008959 w 7337425"/>
              <a:gd name="connsiteY5" fmla="*/ 2711566 h 3000375"/>
              <a:gd name="connsiteX6" fmla="*/ 3008959 w 7337425"/>
              <a:gd name="connsiteY6" fmla="*/ 288807 h 3000375"/>
              <a:gd name="connsiteX7" fmla="*/ 0 w 7337425"/>
              <a:gd name="connsiteY7" fmla="*/ 288807 h 300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7425" h="3000375">
                <a:moveTo>
                  <a:pt x="0" y="0"/>
                </a:moveTo>
                <a:lnTo>
                  <a:pt x="7337425" y="0"/>
                </a:lnTo>
                <a:lnTo>
                  <a:pt x="7337425" y="3000375"/>
                </a:lnTo>
                <a:lnTo>
                  <a:pt x="0" y="3000375"/>
                </a:lnTo>
                <a:lnTo>
                  <a:pt x="0" y="2711566"/>
                </a:lnTo>
                <a:lnTo>
                  <a:pt x="3008959" y="2711566"/>
                </a:lnTo>
                <a:lnTo>
                  <a:pt x="3008959" y="288807"/>
                </a:lnTo>
                <a:lnTo>
                  <a:pt x="0" y="28880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3000"/>
            </a:lvl1pPr>
          </a:lstStyle>
          <a:p>
            <a:r>
              <a:rPr lang="en-NO"/>
              <a:t>Bytt </a:t>
            </a:r>
            <a:br>
              <a:rPr lang="en-NO"/>
            </a:br>
            <a:r>
              <a:rPr lang="en-NO"/>
              <a:t>bilde her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057FD3-9416-C44D-ACA7-F9F3D953CBA4}"/>
              </a:ext>
            </a:extLst>
          </p:cNvPr>
          <p:cNvSpPr/>
          <p:nvPr userDrawn="1"/>
        </p:nvSpPr>
        <p:spPr>
          <a:xfrm>
            <a:off x="2517665" y="8394969"/>
            <a:ext cx="11770080" cy="42642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sz="3600"/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7CC2BE21-DB0B-7E4F-8AFB-9DE0B7AF63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976226"/>
            <a:ext cx="3599766" cy="3600000"/>
          </a:xfrm>
          <a:prstGeom prst="rect">
            <a:avLst/>
          </a:prstGeom>
        </p:spPr>
      </p:pic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0F1947ED-9F1A-6E45-A875-F6D5384D1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47266" y="2859310"/>
            <a:ext cx="801707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pic>
        <p:nvPicPr>
          <p:cNvPr id="35" name="Picture 34" descr="Shape, circle&#10;&#10;Description automatically generated">
            <a:extLst>
              <a:ext uri="{FF2B5EF4-FFF2-40B4-BE49-F238E27FC236}">
                <a16:creationId xmlns:a16="http://schemas.microsoft.com/office/drawing/2014/main" id="{C54D7FD9-C568-0546-8878-D3415333E1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155767" y="8395735"/>
            <a:ext cx="2131977" cy="4264230"/>
          </a:xfrm>
          <a:prstGeom prst="rect">
            <a:avLst/>
          </a:prstGeom>
        </p:spPr>
      </p:pic>
      <p:pic>
        <p:nvPicPr>
          <p:cNvPr id="37" name="Picture 36" descr="Shape&#10;&#10;Description automatically generated">
            <a:extLst>
              <a:ext uri="{FF2B5EF4-FFF2-40B4-BE49-F238E27FC236}">
                <a16:creationId xmlns:a16="http://schemas.microsoft.com/office/drawing/2014/main" id="{7E3A0858-4573-9940-8BFF-40E1A70A67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873" y="2322925"/>
            <a:ext cx="2131977" cy="4264230"/>
          </a:xfrm>
          <a:prstGeom prst="rect">
            <a:avLst/>
          </a:prstGeom>
        </p:spPr>
      </p:pic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3121D1B-2768-A44A-9F94-CF4437846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48401" y="3740151"/>
            <a:ext cx="8016354" cy="24574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007F2A69-08FB-EB41-860D-A47CC9134C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7745" y="9936561"/>
            <a:ext cx="8016354" cy="24574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Sett inn </a:t>
            </a:r>
            <a:r>
              <a:rPr lang="en-GB" err="1"/>
              <a:t>tekst</a:t>
            </a:r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42E7D33E-509E-8244-A2F4-3DDFF32EA0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762" y="9037416"/>
            <a:ext cx="4860610" cy="646331"/>
          </a:xfrm>
        </p:spPr>
        <p:txBody>
          <a:bodyPr anchor="ctr" anchorCtr="0">
            <a:sp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28709" indent="0"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743063" indent="0"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657417" indent="0"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Skriv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32413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073E238-0F35-C644-90F8-CE5BE9B68C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2128" y="1515779"/>
            <a:ext cx="11158158" cy="1061829"/>
          </a:xfrm>
        </p:spPr>
        <p:txBody>
          <a:bodyPr wrap="square" anchor="ctr">
            <a:spAutoFit/>
          </a:bodyPr>
          <a:lstStyle>
            <a:lvl1pPr marL="0" indent="0" algn="ctr">
              <a:buNone/>
              <a:defRPr sz="7000" b="1" i="0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Organisasjonskart</a:t>
            </a:r>
            <a:endParaRPr lang="en-NO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23432CD2-7F5C-924A-A6AA-DDAA4A6C3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976226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766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A8ED26D8-9647-1E40-B555-9A34EB84A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586" y="-976226"/>
            <a:ext cx="359976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60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44965A-3EC3-4859-B3D7-CECC1A216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D29366-6209-4550-86B4-1B598D99E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60155A-4D55-43F0-8799-284C748F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84E25E-542B-4ECB-9E08-10BC9C95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B4B971-A07E-4394-96D3-6E3F309B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0350-0F25-41D0-AFB8-F13FCCE1EA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4193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 +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17DA1664-57A6-4C09-9BBF-0EBF03A6FA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05496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17DA1664-57A6-4C09-9BBF-0EBF03A6FA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e 7" descr="Et bilde som inneholder tekst, konvolutt, brevhode, visittkort&#10;&#10;Automatisk generert beskrivelse">
            <a:extLst>
              <a:ext uri="{FF2B5EF4-FFF2-40B4-BE49-F238E27FC236}">
                <a16:creationId xmlns:a16="http://schemas.microsoft.com/office/drawing/2014/main" id="{693834F5-AA7D-46E3-84BA-E6BD0E8D9E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206" y="0"/>
            <a:ext cx="6858000" cy="1371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344" y="3981599"/>
            <a:ext cx="15379869" cy="8301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A70C43-E7CB-4D91-B739-55E43F26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163E0A-6D72-4F46-A59E-F6B3A730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7DCB8B-75D1-4E5A-9008-E6CD4538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98A5015-B64B-43EC-A212-5090ED7F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929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 +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DE538454-ABBE-4E79-9180-754D8E423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99566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DE538454-ABBE-4E79-9180-754D8E423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e 7">
            <a:extLst>
              <a:ext uri="{FF2B5EF4-FFF2-40B4-BE49-F238E27FC236}">
                <a16:creationId xmlns:a16="http://schemas.microsoft.com/office/drawing/2014/main" id="{FE0C6858-18EF-4840-92F2-1026259A73C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413" y="0"/>
            <a:ext cx="6858000" cy="1371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344" y="3981599"/>
            <a:ext cx="15379869" cy="8301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6A70C43-E7CB-4D91-B739-55E43F26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163E0A-6D72-4F46-A59E-F6B3A730B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7DCB8B-75D1-4E5A-9008-E6CD4538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98A5015-B64B-43EC-A212-5090ED7F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332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+ Grafik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344" y="3981599"/>
            <a:ext cx="15379869" cy="8301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grpSp>
        <p:nvGrpSpPr>
          <p:cNvPr id="12" name="Stående form 6">
            <a:extLst>
              <a:ext uri="{FF2B5EF4-FFF2-40B4-BE49-F238E27FC236}">
                <a16:creationId xmlns:a16="http://schemas.microsoft.com/office/drawing/2014/main" id="{B4F0492E-516C-4E72-A987-D2592A10211E}"/>
              </a:ext>
            </a:extLst>
          </p:cNvPr>
          <p:cNvGrpSpPr/>
          <p:nvPr userDrawn="1"/>
        </p:nvGrpSpPr>
        <p:grpSpPr>
          <a:xfrm>
            <a:off x="17522924" y="0"/>
            <a:ext cx="6859488" cy="13718976"/>
            <a:chOff x="17522925" y="0"/>
            <a:chExt cx="6859488" cy="13718976"/>
          </a:xfrm>
        </p:grpSpPr>
        <p:sp>
          <p:nvSpPr>
            <p:cNvPr id="13" name="bakgrunn">
              <a:extLst>
                <a:ext uri="{FF2B5EF4-FFF2-40B4-BE49-F238E27FC236}">
                  <a16:creationId xmlns:a16="http://schemas.microsoft.com/office/drawing/2014/main" id="{81F3C32A-73E8-4F9B-A044-BC273CB81A73}"/>
                </a:ext>
              </a:extLst>
            </p:cNvPr>
            <p:cNvSpPr/>
            <p:nvPr/>
          </p:nvSpPr>
          <p:spPr>
            <a:xfrm>
              <a:off x="17522925" y="0"/>
              <a:ext cx="6859488" cy="13718976"/>
            </a:xfrm>
            <a:custGeom>
              <a:avLst/>
              <a:gdLst>
                <a:gd name="connsiteX0" fmla="*/ 0 w 6859488"/>
                <a:gd name="connsiteY0" fmla="*/ 0 h 13718976"/>
                <a:gd name="connsiteX1" fmla="*/ 6859488 w 6859488"/>
                <a:gd name="connsiteY1" fmla="*/ 0 h 13718976"/>
                <a:gd name="connsiteX2" fmla="*/ 6859488 w 6859488"/>
                <a:gd name="connsiteY2" fmla="*/ 13718976 h 13718976"/>
                <a:gd name="connsiteX3" fmla="*/ 0 w 6859488"/>
                <a:gd name="connsiteY3" fmla="*/ 13718976 h 1371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9488" h="13718976">
                  <a:moveTo>
                    <a:pt x="0" y="0"/>
                  </a:moveTo>
                  <a:lnTo>
                    <a:pt x="6859488" y="0"/>
                  </a:lnTo>
                  <a:lnTo>
                    <a:pt x="6859488" y="13718976"/>
                  </a:lnTo>
                  <a:lnTo>
                    <a:pt x="0" y="13718976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forgrunn">
              <a:extLst>
                <a:ext uri="{FF2B5EF4-FFF2-40B4-BE49-F238E27FC236}">
                  <a16:creationId xmlns:a16="http://schemas.microsoft.com/office/drawing/2014/main" id="{FDB1F66A-A870-4ED2-B5A6-D90FE45609E0}"/>
                </a:ext>
              </a:extLst>
            </p:cNvPr>
            <p:cNvSpPr/>
            <p:nvPr/>
          </p:nvSpPr>
          <p:spPr>
            <a:xfrm>
              <a:off x="17522925" y="0"/>
              <a:ext cx="6859488" cy="13718976"/>
            </a:xfrm>
            <a:custGeom>
              <a:avLst/>
              <a:gdLst>
                <a:gd name="connsiteX0" fmla="*/ 4100068 w 6859488"/>
                <a:gd name="connsiteY0" fmla="*/ 4822601 h 13718976"/>
                <a:gd name="connsiteX1" fmla="*/ 2107768 w 6859488"/>
                <a:gd name="connsiteY1" fmla="*/ 1371898 h 13718976"/>
                <a:gd name="connsiteX2" fmla="*/ 4484073 w 6859488"/>
                <a:gd name="connsiteY2" fmla="*/ 0 h 13718976"/>
                <a:gd name="connsiteX3" fmla="*/ 6476500 w 6859488"/>
                <a:gd name="connsiteY3" fmla="*/ 3451085 h 13718976"/>
                <a:gd name="connsiteX4" fmla="*/ 6859488 w 6859488"/>
                <a:gd name="connsiteY4" fmla="*/ 3429744 h 13718976"/>
                <a:gd name="connsiteX5" fmla="*/ 6859488 w 6859488"/>
                <a:gd name="connsiteY5" fmla="*/ 10289232 h 13718976"/>
                <a:gd name="connsiteX6" fmla="*/ 6473578 w 6859488"/>
                <a:gd name="connsiteY6" fmla="*/ 10267510 h 13718976"/>
                <a:gd name="connsiteX7" fmla="*/ 4480897 w 6859488"/>
                <a:gd name="connsiteY7" fmla="*/ 13718976 h 13718976"/>
                <a:gd name="connsiteX8" fmla="*/ 4480897 w 6859488"/>
                <a:gd name="connsiteY8" fmla="*/ 13718976 h 13718976"/>
                <a:gd name="connsiteX9" fmla="*/ 2104720 w 6859488"/>
                <a:gd name="connsiteY9" fmla="*/ 12347078 h 13718976"/>
                <a:gd name="connsiteX10" fmla="*/ 4098290 w 6859488"/>
                <a:gd name="connsiteY10" fmla="*/ 8893961 h 13718976"/>
                <a:gd name="connsiteX11" fmla="*/ 3715429 w 6859488"/>
                <a:gd name="connsiteY11" fmla="*/ 8231386 h 13718976"/>
                <a:gd name="connsiteX12" fmla="*/ 0 w 6859488"/>
                <a:gd name="connsiteY12" fmla="*/ 8231386 h 13718976"/>
                <a:gd name="connsiteX13" fmla="*/ 0 w 6859488"/>
                <a:gd name="connsiteY13" fmla="*/ 5487591 h 13718976"/>
                <a:gd name="connsiteX14" fmla="*/ 3715429 w 6859488"/>
                <a:gd name="connsiteY14" fmla="*/ 5487591 h 13718976"/>
                <a:gd name="connsiteX15" fmla="*/ 4100068 w 6859488"/>
                <a:gd name="connsiteY15" fmla="*/ 4822601 h 1371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59488" h="13718976">
                  <a:moveTo>
                    <a:pt x="4100068" y="4822601"/>
                  </a:moveTo>
                  <a:lnTo>
                    <a:pt x="2107768" y="1371898"/>
                  </a:lnTo>
                  <a:lnTo>
                    <a:pt x="4484073" y="0"/>
                  </a:lnTo>
                  <a:lnTo>
                    <a:pt x="6476500" y="3451085"/>
                  </a:lnTo>
                  <a:cubicBezTo>
                    <a:pt x="6603668" y="3436908"/>
                    <a:pt x="6731533" y="3429782"/>
                    <a:pt x="6859488" y="3429744"/>
                  </a:cubicBezTo>
                  <a:lnTo>
                    <a:pt x="6859488" y="10289232"/>
                  </a:lnTo>
                  <a:cubicBezTo>
                    <a:pt x="6730543" y="10289194"/>
                    <a:pt x="6601711" y="10281941"/>
                    <a:pt x="6473578" y="10267510"/>
                  </a:cubicBezTo>
                  <a:lnTo>
                    <a:pt x="4480897" y="13718976"/>
                  </a:lnTo>
                  <a:lnTo>
                    <a:pt x="4480897" y="13718976"/>
                  </a:lnTo>
                  <a:lnTo>
                    <a:pt x="2104720" y="12347078"/>
                  </a:lnTo>
                  <a:lnTo>
                    <a:pt x="4098290" y="8893961"/>
                  </a:lnTo>
                  <a:cubicBezTo>
                    <a:pt x="3946302" y="8688113"/>
                    <a:pt x="3817877" y="8465866"/>
                    <a:pt x="3715429" y="8231386"/>
                  </a:cubicBezTo>
                  <a:lnTo>
                    <a:pt x="0" y="8231386"/>
                  </a:lnTo>
                  <a:lnTo>
                    <a:pt x="0" y="5487591"/>
                  </a:lnTo>
                  <a:lnTo>
                    <a:pt x="3715429" y="5487591"/>
                  </a:lnTo>
                  <a:cubicBezTo>
                    <a:pt x="3818271" y="5252196"/>
                    <a:pt x="3947305" y="5029123"/>
                    <a:pt x="4100068" y="482260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7FF82F5F-E28D-4AF4-8B2D-24547E6C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BEF7A0BB-70C8-4899-BEF5-B61009A3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4DEF32E5-EDBC-42C0-A899-F11A6C9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19D459CF-4735-47AB-A147-C5A7240F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961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legge til tekst. Bruk innrykk-knappene eller TAB for å lage punkter i flere nivåer. </a:t>
            </a:r>
            <a:br>
              <a:rPr lang="nb-NO"/>
            </a:br>
            <a:r>
              <a:rPr lang="nb-NO"/>
              <a:t>Flere oppsett finnes på</a:t>
            </a:r>
            <a:r>
              <a:rPr lang="en-US"/>
              <a:t> </a:t>
            </a:r>
            <a:r>
              <a:rPr lang="en-US" err="1"/>
              <a:t>Hjem-fanen</a:t>
            </a:r>
            <a:r>
              <a:rPr lang="en-US"/>
              <a:t> under </a:t>
            </a:r>
            <a:r>
              <a:rPr lang="en-US" err="1"/>
              <a:t>knappene</a:t>
            </a:r>
            <a:r>
              <a:rPr lang="en-US"/>
              <a:t> “</a:t>
            </a:r>
            <a:r>
              <a:rPr lang="en-US" err="1"/>
              <a:t>Nytt</a:t>
            </a:r>
            <a:r>
              <a:rPr lang="en-US"/>
              <a:t> </a:t>
            </a:r>
            <a:r>
              <a:rPr lang="en-US" err="1"/>
              <a:t>lysbilde</a:t>
            </a:r>
            <a:r>
              <a:rPr lang="en-US"/>
              <a:t>” </a:t>
            </a:r>
            <a:r>
              <a:rPr lang="en-US" err="1"/>
              <a:t>og</a:t>
            </a:r>
            <a:r>
              <a:rPr lang="en-US"/>
              <a:t> “</a:t>
            </a:r>
            <a:r>
              <a:rPr lang="en-US" err="1"/>
              <a:t>Oppsett</a:t>
            </a:r>
            <a:r>
              <a:rPr lang="en-US"/>
              <a:t>”</a:t>
            </a:r>
            <a:endParaRPr lang="nb-NO"/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9FDD2B0-FD5A-4FED-AABD-DAC49CCE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dato 10">
            <a:extLst>
              <a:ext uri="{FF2B5EF4-FFF2-40B4-BE49-F238E27FC236}">
                <a16:creationId xmlns:a16="http://schemas.microsoft.com/office/drawing/2014/main" id="{71AEB03C-49C9-4038-A702-E8EE0FE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Plassholder for bunntekst 11">
            <a:extLst>
              <a:ext uri="{FF2B5EF4-FFF2-40B4-BE49-F238E27FC236}">
                <a16:creationId xmlns:a16="http://schemas.microsoft.com/office/drawing/2014/main" id="{FF510649-0510-43EE-A535-1E6E3A63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Tonje Lorem - Avdelingsleder</a:t>
            </a:r>
            <a:endParaRPr lang="nb-NO" dirty="0"/>
          </a:p>
        </p:txBody>
      </p:sp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AC798CC6-85F1-4935-AD23-28673C01C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534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BAE07A7-9636-4735-A608-44AEF10746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42142138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think-cell Slide" r:id="rId21" imgW="395" imgH="396" progId="TCLayout.ActiveDocument.1">
                  <p:embed/>
                </p:oleObj>
              </mc:Choice>
              <mc:Fallback>
                <p:oleObj name="think-cell Slide" r:id="rId21" imgW="395" imgH="39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BAE07A7-9636-4735-A608-44AEF10746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k 14">
            <a:extLst>
              <a:ext uri="{FF2B5EF4-FFF2-40B4-BE49-F238E27FC236}">
                <a16:creationId xmlns:a16="http://schemas.microsoft.com/office/drawing/2014/main" id="{3CC62ABC-6F05-4B52-A41F-AF451D41F22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925344" y="1017010"/>
            <a:ext cx="2522218" cy="692724"/>
          </a:xfrm>
          <a:prstGeom prst="rect">
            <a:avLst/>
          </a:prstGeom>
        </p:spPr>
      </p:pic>
      <p:sp>
        <p:nvSpPr>
          <p:cNvPr id="14" name="ToolsToo_Slide" descr="ToolsToo_Slide">
            <a:extLst>
              <a:ext uri="{FF2B5EF4-FFF2-40B4-BE49-F238E27FC236}">
                <a16:creationId xmlns:a16="http://schemas.microsoft.com/office/drawing/2014/main" id="{CCFB0DC5-21B6-45D5-B1DC-1E5BDE119AEC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5344" y="2559050"/>
            <a:ext cx="22531725" cy="10844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344" y="3980259"/>
            <a:ext cx="22531725" cy="8301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Klikk for andre nivå</a:t>
            </a:r>
          </a:p>
          <a:p>
            <a:pPr lvl="2"/>
            <a:r>
              <a:rPr lang="nb-NO" dirty="0"/>
              <a:t>Klikk for 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511" y="12442191"/>
            <a:ext cx="477839" cy="7302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356FC300-6EA6-4657-9829-8E9817A3066F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5F4300FF-D0AD-48FA-AD26-7679CEC8B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87600" y="12442191"/>
            <a:ext cx="1357200" cy="7302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lang="nb-NO" smtClean="0"/>
            </a:lvl1pPr>
          </a:lstStyle>
          <a:p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9B4E5F6F-A453-47FC-856E-A87FF67CE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9048" y="12442191"/>
            <a:ext cx="13368227" cy="73025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l">
              <a:defRPr lang="nb-NO" cap="all" baseline="0"/>
            </a:lvl1pPr>
          </a:lstStyle>
          <a:p>
            <a:r>
              <a:rPr lang="nb-NO" smtClean="0"/>
              <a:t>Tonje Lorem - Avdelingsleder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361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90" r:id="rId2"/>
    <p:sldLayoutId id="2147483673" r:id="rId3"/>
    <p:sldLayoutId id="2147483662" r:id="rId4"/>
    <p:sldLayoutId id="2147483688" r:id="rId5"/>
    <p:sldLayoutId id="2147483687" r:id="rId6"/>
    <p:sldLayoutId id="2147483686" r:id="rId7"/>
    <p:sldLayoutId id="2147483682" r:id="rId8"/>
    <p:sldLayoutId id="2147483675" r:id="rId9"/>
    <p:sldLayoutId id="2147483676" r:id="rId10"/>
    <p:sldLayoutId id="2147483666" r:id="rId11"/>
    <p:sldLayoutId id="2147483667" r:id="rId12"/>
    <p:sldLayoutId id="2147483677" r:id="rId13"/>
    <p:sldLayoutId id="2147483684" r:id="rId14"/>
    <p:sldLayoutId id="2147483685" r:id="rId15"/>
    <p:sldLayoutId id="2147483680" r:id="rId16"/>
    <p:sldLayoutId id="2147483689" r:id="rId17"/>
  </p:sldLayoutIdLst>
  <p:hf sldNum="0"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7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1828709" rtl="0" eaLnBrk="1" latinLnBrk="0" hangingPunct="1">
        <a:lnSpc>
          <a:spcPts val="5000"/>
        </a:lnSpc>
        <a:spcBef>
          <a:spcPts val="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88400" indent="-284400" algn="l" defTabSz="1828709" rtl="0" eaLnBrk="1" latinLnBrk="0" hangingPunct="1">
        <a:lnSpc>
          <a:spcPts val="5000"/>
        </a:lnSpc>
        <a:spcBef>
          <a:spcPts val="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04000" indent="-284400" algn="l" defTabSz="1828709" rtl="0" eaLnBrk="1" latinLnBrk="0" hangingPunct="1">
        <a:lnSpc>
          <a:spcPts val="5000"/>
        </a:lnSpc>
        <a:spcBef>
          <a:spcPts val="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980000" indent="-284400" algn="l" defTabSz="1828709" rtl="0" eaLnBrk="1" latinLnBrk="0" hangingPunct="1">
        <a:lnSpc>
          <a:spcPts val="5000"/>
        </a:lnSpc>
        <a:spcBef>
          <a:spcPts val="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0" indent="-284400" algn="l" defTabSz="1828709" rtl="0" eaLnBrk="1" latinLnBrk="0" hangingPunct="1">
        <a:lnSpc>
          <a:spcPts val="5000"/>
        </a:lnSpc>
        <a:spcBef>
          <a:spcPts val="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640" userDrawn="1">
          <p15:clr>
            <a:srgbClr val="F26B43"/>
          </p15:clr>
        </p15:guide>
        <p15:guide id="3" pos="4958" userDrawn="1">
          <p15:clr>
            <a:srgbClr val="F26B43"/>
          </p15:clr>
        </p15:guide>
        <p15:guide id="4" pos="5519" userDrawn="1">
          <p15:clr>
            <a:srgbClr val="F26B43"/>
          </p15:clr>
        </p15:guide>
        <p15:guide id="5" pos="9838" userDrawn="1">
          <p15:clr>
            <a:srgbClr val="F26B43"/>
          </p15:clr>
        </p15:guide>
        <p15:guide id="6" pos="10399" userDrawn="1">
          <p15:clr>
            <a:srgbClr val="F26B43"/>
          </p15:clr>
        </p15:guide>
        <p15:guide id="7" pos="147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E438B9-23A5-FC4C-B525-8822EB97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FD0F7-B112-6148-8978-DD5E0ACAC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70426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</p:sldLayoutIdLst>
  <p:hf sldNum="0"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70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rgbClr val="FFFFFF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rgbClr val="FFFFFF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rgbClr val="FFFFFF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rgbClr val="FFFFFF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jpe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g"/><Relationship Id="rId15" Type="http://schemas.openxmlformats.org/officeDocument/2006/relationships/image" Target="../media/image72.png"/><Relationship Id="rId10" Type="http://schemas.openxmlformats.org/officeDocument/2006/relationships/image" Target="../media/image67.jpeg"/><Relationship Id="rId4" Type="http://schemas.openxmlformats.org/officeDocument/2006/relationships/image" Target="../media/image61.jp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7B0CA25F-4B48-D54E-A339-D2318319A6B7}"/>
              </a:ext>
            </a:extLst>
          </p:cNvPr>
          <p:cNvSpPr txBox="1"/>
          <p:nvPr/>
        </p:nvSpPr>
        <p:spPr>
          <a:xfrm>
            <a:off x="1" y="5226890"/>
            <a:ext cx="121912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09"/>
            <a:r>
              <a:rPr lang="nb-NO" sz="7200" b="1" dirty="0" smtClean="0">
                <a:solidFill>
                  <a:srgbClr val="A0D2B3"/>
                </a:solidFill>
                <a:latin typeface="Arial" panose="020B0604020202020204"/>
              </a:rPr>
              <a:t>Nedre Romerike Legevakt</a:t>
            </a:r>
          </a:p>
          <a:p>
            <a:pPr algn="ctr" defTabSz="1828709"/>
            <a:endParaRPr lang="nb-NO" sz="7200" b="1" dirty="0">
              <a:solidFill>
                <a:srgbClr val="A0D2B3"/>
              </a:solidFill>
              <a:latin typeface="Arial" panose="020B0604020202020204"/>
            </a:endParaRPr>
          </a:p>
          <a:p>
            <a:pPr algn="ctr" defTabSz="1828709"/>
            <a:r>
              <a:rPr lang="nb-NO" sz="6000" b="1" dirty="0" smtClean="0">
                <a:solidFill>
                  <a:srgbClr val="A0D2B3"/>
                </a:solidFill>
                <a:latin typeface="Arial" panose="020B0604020202020204"/>
              </a:rPr>
              <a:t>Erfaring med </a:t>
            </a:r>
            <a:r>
              <a:rPr lang="nb-NO" sz="6000" b="1" dirty="0" err="1" smtClean="0">
                <a:solidFill>
                  <a:srgbClr val="A0D2B3"/>
                </a:solidFill>
                <a:latin typeface="Arial" panose="020B0604020202020204"/>
              </a:rPr>
              <a:t>legevaktsbil</a:t>
            </a:r>
            <a:endParaRPr lang="nb-NO" sz="6000" b="1" dirty="0" smtClean="0">
              <a:solidFill>
                <a:srgbClr val="A0D2B3"/>
              </a:solidFill>
              <a:latin typeface="Arial" panose="020B0604020202020204"/>
            </a:endParaRPr>
          </a:p>
          <a:p>
            <a:pPr algn="ctr" defTabSz="1828709"/>
            <a:endParaRPr lang="nb-NO" sz="8000" b="1" dirty="0" smtClean="0">
              <a:solidFill>
                <a:srgbClr val="A0D2B3"/>
              </a:solidFill>
              <a:latin typeface="Arial" panose="020B0604020202020204"/>
            </a:endParaRPr>
          </a:p>
          <a:p>
            <a:pPr algn="ctr" defTabSz="1828709"/>
            <a:r>
              <a:rPr lang="nb-NO" sz="4000" b="1" dirty="0" smtClean="0">
                <a:solidFill>
                  <a:srgbClr val="FFFFFF"/>
                </a:solidFill>
                <a:latin typeface="Arial" panose="020B0604020202020204"/>
              </a:rPr>
              <a:t>Tonje Lorem - avdelingsleder</a:t>
            </a:r>
          </a:p>
        </p:txBody>
      </p:sp>
      <p:pic>
        <p:nvPicPr>
          <p:cNvPr id="10" name="Plassholder for bilde 9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756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Takk for oppmerksomheten</a:t>
            </a:r>
          </a:p>
        </p:txBody>
      </p:sp>
    </p:spTree>
    <p:extLst>
      <p:ext uri="{BB962C8B-B14F-4D97-AF65-F5344CB8AC3E}">
        <p14:creationId xmlns:p14="http://schemas.microsoft.com/office/powerpoint/2010/main" val="10743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E09031-EBE6-4DEE-AD0C-10BC7B1E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021" y="730650"/>
            <a:ext cx="20449101" cy="2650953"/>
          </a:xfrm>
        </p:spPr>
        <p:txBody>
          <a:bodyPr/>
          <a:lstStyle/>
          <a:p>
            <a:r>
              <a:rPr lang="nb-NO" dirty="0">
                <a:cs typeface="Calibri Light"/>
              </a:rPr>
              <a:t>Legevaktsdistriktet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DA6F7B-27FB-48DE-BA24-2A302CB91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018" y="2667273"/>
            <a:ext cx="20449103" cy="8702109"/>
          </a:xfrm>
        </p:spPr>
        <p:txBody>
          <a:bodyPr vert="horz" lIns="182868" tIns="91434" rIns="182868" bIns="91434" rtlCol="0" anchor="t">
            <a:normAutofit/>
          </a:bodyPr>
          <a:lstStyle/>
          <a:p>
            <a:pPr marL="914354" lvl="1" indent="0">
              <a:buNone/>
            </a:pPr>
            <a:r>
              <a:rPr lang="en-US"/>
              <a:t/>
            </a:r>
            <a:br>
              <a:rPr lang="en-US"/>
            </a:br>
            <a:endParaRPr lang="en-US">
              <a:cs typeface="Calibri" panose="020F0502020204030204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6847676-ADAC-43FB-98D0-D27562ABA4DF}"/>
              </a:ext>
            </a:extLst>
          </p:cNvPr>
          <p:cNvSpPr txBox="1"/>
          <p:nvPr/>
        </p:nvSpPr>
        <p:spPr>
          <a:xfrm>
            <a:off x="919351" y="3985156"/>
            <a:ext cx="109922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dirty="0"/>
              <a:t>Populasjon </a:t>
            </a:r>
            <a:r>
              <a:rPr lang="nb-NO" sz="7200" dirty="0" err="1"/>
              <a:t>ca</a:t>
            </a:r>
            <a:r>
              <a:rPr lang="nb-NO" sz="7200" dirty="0"/>
              <a:t> 160.000</a:t>
            </a:r>
          </a:p>
          <a:p>
            <a:r>
              <a:rPr lang="nb-NO" sz="7200" dirty="0" smtClean="0"/>
              <a:t>	Lillestrøm</a:t>
            </a:r>
            <a:endParaRPr lang="nb-NO" sz="7200" dirty="0"/>
          </a:p>
          <a:p>
            <a:r>
              <a:rPr lang="nb-NO" sz="7200" dirty="0" smtClean="0"/>
              <a:t>	Lørenskog</a:t>
            </a:r>
            <a:endParaRPr lang="nb-NO" sz="7200" dirty="0"/>
          </a:p>
          <a:p>
            <a:r>
              <a:rPr lang="nb-NO" sz="7200" dirty="0" smtClean="0"/>
              <a:t>	Rælingen</a:t>
            </a:r>
            <a:endParaRPr lang="nb-NO" sz="7200" dirty="0"/>
          </a:p>
          <a:p>
            <a:r>
              <a:rPr lang="nb-NO" sz="7200" dirty="0" smtClean="0"/>
              <a:t>	Enebakk </a:t>
            </a:r>
            <a:r>
              <a:rPr lang="nb-NO" sz="7200" dirty="0"/>
              <a:t>(Flateby)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207" y="-1346663"/>
            <a:ext cx="12794471" cy="18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9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78118" y="2050514"/>
            <a:ext cx="15379200" cy="2423527"/>
          </a:xfrm>
        </p:spPr>
        <p:txBody>
          <a:bodyPr/>
          <a:lstStyle/>
          <a:p>
            <a:r>
              <a:rPr lang="nb-NO" dirty="0" smtClean="0"/>
              <a:t>Organisering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178118" y="3262277"/>
            <a:ext cx="6338595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smtClean="0">
                <a:solidFill>
                  <a:schemeClr val="bg1"/>
                </a:solidFill>
              </a:rPr>
              <a:t>Oppstart 1. februar 2017</a:t>
            </a:r>
          </a:p>
          <a:p>
            <a:r>
              <a:rPr lang="nb-NO" sz="4400" dirty="0" smtClean="0">
                <a:solidFill>
                  <a:schemeClr val="bg1"/>
                </a:solidFill>
              </a:rPr>
              <a:t>I </a:t>
            </a:r>
            <a:r>
              <a:rPr lang="nb-NO" sz="4400" dirty="0">
                <a:solidFill>
                  <a:schemeClr val="bg1"/>
                </a:solidFill>
              </a:rPr>
              <a:t>drift hele døgnet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b-NO" sz="4400" dirty="0" smtClean="0">
                <a:solidFill>
                  <a:schemeClr val="bg1"/>
                </a:solidFill>
              </a:rPr>
              <a:t>2 dag/kveld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b-NO" sz="4400" dirty="0" smtClean="0">
                <a:solidFill>
                  <a:schemeClr val="bg1"/>
                </a:solidFill>
              </a:rPr>
              <a:t>1 natt</a:t>
            </a:r>
            <a:endParaRPr lang="nb-NO" sz="4400" dirty="0">
              <a:solidFill>
                <a:schemeClr val="bg1"/>
              </a:solidFill>
            </a:endParaRPr>
          </a:p>
          <a:p>
            <a:endParaRPr lang="nb-NO" sz="4400" dirty="0">
              <a:solidFill>
                <a:schemeClr val="bg1"/>
              </a:solidFill>
            </a:endParaRPr>
          </a:p>
          <a:p>
            <a:endParaRPr lang="nb-NO" sz="4400" dirty="0">
              <a:solidFill>
                <a:schemeClr val="bg1"/>
              </a:solidFill>
            </a:endParaRPr>
          </a:p>
          <a:p>
            <a:endParaRPr lang="nb-NO" sz="4400" dirty="0">
              <a:solidFill>
                <a:schemeClr val="bg1"/>
              </a:solidFill>
            </a:endParaRPr>
          </a:p>
          <a:p>
            <a:endParaRPr lang="nb-NO" sz="4400" dirty="0">
              <a:solidFill>
                <a:schemeClr val="bg1"/>
              </a:solidFill>
            </a:endParaRPr>
          </a:p>
        </p:txBody>
      </p:sp>
      <p:pic>
        <p:nvPicPr>
          <p:cNvPr id="9" name="Plassholder for bilde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" b="7187"/>
          <a:stretch>
            <a:fillRect/>
          </a:stretch>
        </p:blipFill>
        <p:spPr/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6752E52-9275-4A2E-990A-12E019E9EEE8}"/>
              </a:ext>
            </a:extLst>
          </p:cNvPr>
          <p:cNvSpPr txBox="1"/>
          <p:nvPr/>
        </p:nvSpPr>
        <p:spPr>
          <a:xfrm>
            <a:off x="10296728" y="3262277"/>
            <a:ext cx="1218875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400" dirty="0">
                <a:solidFill>
                  <a:schemeClr val="bg1"/>
                </a:solidFill>
              </a:rPr>
              <a:t>Bemanning: </a:t>
            </a:r>
          </a:p>
          <a:p>
            <a:r>
              <a:rPr lang="nb-NO" sz="4400" dirty="0">
                <a:solidFill>
                  <a:schemeClr val="bg1"/>
                </a:solidFill>
              </a:rPr>
              <a:t>Lege: </a:t>
            </a:r>
            <a:endParaRPr lang="nb-NO" sz="4400" dirty="0" smtClean="0">
              <a:solidFill>
                <a:schemeClr val="bg1"/>
              </a:solidFill>
            </a:endParaRPr>
          </a:p>
          <a:p>
            <a:r>
              <a:rPr lang="nb-NO" sz="4400" dirty="0" smtClean="0">
                <a:solidFill>
                  <a:schemeClr val="bg1"/>
                </a:solidFill>
              </a:rPr>
              <a:t>	Fast ansatt i 20-100% stilling</a:t>
            </a:r>
          </a:p>
          <a:p>
            <a:r>
              <a:rPr lang="nb-NO" sz="4400" dirty="0" smtClean="0">
                <a:solidFill>
                  <a:schemeClr val="bg1"/>
                </a:solidFill>
              </a:rPr>
              <a:t>	Spesialist </a:t>
            </a:r>
            <a:r>
              <a:rPr lang="nb-NO" sz="4400" dirty="0">
                <a:solidFill>
                  <a:schemeClr val="bg1"/>
                </a:solidFill>
              </a:rPr>
              <a:t>i allmennmedisin eller </a:t>
            </a:r>
            <a:r>
              <a:rPr lang="nb-NO" sz="4400" dirty="0" smtClean="0">
                <a:solidFill>
                  <a:schemeClr val="bg1"/>
                </a:solidFill>
              </a:rPr>
              <a:t>ALIS</a:t>
            </a:r>
          </a:p>
          <a:p>
            <a:r>
              <a:rPr lang="nb-NO" sz="4400" dirty="0" smtClean="0">
                <a:solidFill>
                  <a:schemeClr val="bg1"/>
                </a:solidFill>
              </a:rPr>
              <a:t>Sykepleier</a:t>
            </a:r>
            <a:r>
              <a:rPr lang="nb-NO" sz="4400" dirty="0">
                <a:solidFill>
                  <a:schemeClr val="bg1"/>
                </a:solidFill>
              </a:rPr>
              <a:t>: Lang erfaring fra legevakt</a:t>
            </a:r>
          </a:p>
        </p:txBody>
      </p:sp>
    </p:spTree>
    <p:extLst>
      <p:ext uri="{BB962C8B-B14F-4D97-AF65-F5344CB8AC3E}">
        <p14:creationId xmlns:p14="http://schemas.microsoft.com/office/powerpoint/2010/main" val="1511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4BAFC653-6253-4F0D-AB51-B8458E05B495}"/>
              </a:ext>
            </a:extLst>
          </p:cNvPr>
          <p:cNvSpPr txBox="1">
            <a:spLocks/>
          </p:cNvSpPr>
          <p:nvPr/>
        </p:nvSpPr>
        <p:spPr>
          <a:xfrm>
            <a:off x="1050763" y="1863184"/>
            <a:ext cx="10225216" cy="1325563"/>
          </a:xfrm>
          <a:prstGeom prst="rect">
            <a:avLst/>
          </a:prstGeom>
        </p:spPr>
        <p:txBody>
          <a:bodyPr/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Organisering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E68FF575-AFC7-4B4C-A8B0-5F745AF8A154}"/>
              </a:ext>
            </a:extLst>
          </p:cNvPr>
          <p:cNvSpPr txBox="1">
            <a:spLocks/>
          </p:cNvSpPr>
          <p:nvPr/>
        </p:nvSpPr>
        <p:spPr>
          <a:xfrm>
            <a:off x="802003" y="3188747"/>
            <a:ext cx="10225215" cy="488362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17600" dirty="0"/>
          </a:p>
          <a:p>
            <a:pPr>
              <a:lnSpc>
                <a:spcPct val="120000"/>
              </a:lnSpc>
            </a:pPr>
            <a:r>
              <a:rPr lang="nb-NO" sz="17600" dirty="0"/>
              <a:t>Ansatte kurses i:</a:t>
            </a:r>
          </a:p>
          <a:p>
            <a:pPr lvl="1">
              <a:lnSpc>
                <a:spcPct val="120000"/>
              </a:lnSpc>
            </a:pPr>
            <a:r>
              <a:rPr lang="nb-NO" sz="17600" dirty="0" smtClean="0"/>
              <a:t>Akuttmedisin</a:t>
            </a:r>
          </a:p>
          <a:p>
            <a:pPr lvl="1">
              <a:lnSpc>
                <a:spcPct val="120000"/>
              </a:lnSpc>
            </a:pPr>
            <a:r>
              <a:rPr lang="nb-NO" sz="17600" dirty="0" smtClean="0"/>
              <a:t>Nødnett – håndholdt radio</a:t>
            </a:r>
            <a:endParaRPr lang="nb-NO" sz="17600" dirty="0"/>
          </a:p>
          <a:p>
            <a:pPr lvl="1">
              <a:lnSpc>
                <a:spcPct val="120000"/>
              </a:lnSpc>
            </a:pPr>
            <a:r>
              <a:rPr lang="nb-NO" sz="17600" dirty="0"/>
              <a:t>Volds og overgrepshåndtering</a:t>
            </a:r>
          </a:p>
          <a:p>
            <a:pPr lvl="1">
              <a:lnSpc>
                <a:spcPct val="120000"/>
              </a:lnSpc>
            </a:pPr>
            <a:r>
              <a:rPr lang="nb-NO" sz="17600" dirty="0"/>
              <a:t>PLIVO</a:t>
            </a:r>
          </a:p>
          <a:p>
            <a:pPr lvl="1">
              <a:lnSpc>
                <a:spcPct val="120000"/>
              </a:lnSpc>
            </a:pPr>
            <a:r>
              <a:rPr lang="nb-NO" sz="17600" dirty="0" err="1"/>
              <a:t>Masseskadetriage</a:t>
            </a:r>
            <a:endParaRPr lang="nb-NO" sz="17600" dirty="0"/>
          </a:p>
          <a:p>
            <a:pPr lvl="1">
              <a:lnSpc>
                <a:spcPct val="120000"/>
              </a:lnSpc>
            </a:pPr>
            <a:r>
              <a:rPr lang="nb-NO" sz="17600" dirty="0"/>
              <a:t>Helsetjenestens organisering på skadested</a:t>
            </a:r>
          </a:p>
          <a:p>
            <a:pPr lvl="1">
              <a:lnSpc>
                <a:spcPct val="120000"/>
              </a:lnSpc>
            </a:pPr>
            <a:r>
              <a:rPr lang="nb-NO" sz="17600" dirty="0"/>
              <a:t>Prøvetaking og analyse</a:t>
            </a:r>
          </a:p>
          <a:p>
            <a:pPr>
              <a:lnSpc>
                <a:spcPct val="120000"/>
              </a:lnSpc>
            </a:pPr>
            <a:endParaRPr lang="nb-NO" dirty="0"/>
          </a:p>
        </p:txBody>
      </p:sp>
      <p:pic>
        <p:nvPicPr>
          <p:cNvPr id="3" name="Plassholder for bilde 2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667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ADAAE9-F0E2-4681-9D21-4EFE0A4AB08F}"/>
              </a:ext>
            </a:extLst>
          </p:cNvPr>
          <p:cNvSpPr txBox="1"/>
          <p:nvPr/>
        </p:nvSpPr>
        <p:spPr>
          <a:xfrm>
            <a:off x="291830" y="2665379"/>
            <a:ext cx="13865367" cy="10248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 smtClean="0">
                <a:solidFill>
                  <a:srgbClr val="FCFEFD"/>
                </a:solidFill>
              </a:rPr>
              <a:t>PC med EPJ og nettilgang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 smtClean="0">
                <a:solidFill>
                  <a:srgbClr val="FCFEFD"/>
                </a:solidFill>
              </a:rPr>
              <a:t>Legekoffert </a:t>
            </a:r>
            <a:r>
              <a:rPr lang="nb-NO" sz="4400" dirty="0">
                <a:solidFill>
                  <a:srgbClr val="FCFEFD"/>
                </a:solidFill>
              </a:rPr>
              <a:t>med et utvalg akuttmedisiner og antibiotika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FCFEFD"/>
                </a:solidFill>
              </a:rPr>
              <a:t>Infusjon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FCFEFD"/>
                </a:solidFill>
              </a:rPr>
              <a:t>Blodprøvetaking med analyse: CRP, </a:t>
            </a:r>
            <a:r>
              <a:rPr lang="nb-NO" sz="4400" dirty="0" err="1">
                <a:solidFill>
                  <a:srgbClr val="FCFEFD"/>
                </a:solidFill>
              </a:rPr>
              <a:t>Gluc</a:t>
            </a:r>
            <a:r>
              <a:rPr lang="nb-NO" sz="4400" dirty="0">
                <a:solidFill>
                  <a:srgbClr val="FCFEFD"/>
                </a:solidFill>
              </a:rPr>
              <a:t>, </a:t>
            </a:r>
            <a:r>
              <a:rPr lang="nb-NO" sz="4400" dirty="0" err="1">
                <a:solidFill>
                  <a:srgbClr val="FCFEFD"/>
                </a:solidFill>
              </a:rPr>
              <a:t>Hb</a:t>
            </a:r>
            <a:r>
              <a:rPr lang="nb-NO" sz="4400" dirty="0">
                <a:solidFill>
                  <a:srgbClr val="FCFEFD"/>
                </a:solidFill>
              </a:rPr>
              <a:t>, DDIM, arteriell blodgass, venøs blodgass, elektrolytter, </a:t>
            </a:r>
            <a:r>
              <a:rPr lang="nb-NO" sz="4400" dirty="0" err="1">
                <a:solidFill>
                  <a:srgbClr val="FCFEFD"/>
                </a:solidFill>
              </a:rPr>
              <a:t>Hct</a:t>
            </a:r>
            <a:r>
              <a:rPr lang="nb-NO" sz="4400" dirty="0">
                <a:solidFill>
                  <a:srgbClr val="FCFEFD"/>
                </a:solidFill>
              </a:rPr>
              <a:t>, </a:t>
            </a:r>
            <a:r>
              <a:rPr lang="nb-NO" sz="4400" dirty="0" err="1">
                <a:solidFill>
                  <a:srgbClr val="FCFEFD"/>
                </a:solidFill>
              </a:rPr>
              <a:t>Kreatinin</a:t>
            </a:r>
            <a:endParaRPr lang="nb-NO" sz="4400" dirty="0">
              <a:solidFill>
                <a:srgbClr val="FCFEF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FCFEFD"/>
                </a:solidFill>
              </a:rPr>
              <a:t>EKG </a:t>
            </a:r>
            <a:r>
              <a:rPr lang="nb-NO" sz="4400" dirty="0" smtClean="0">
                <a:solidFill>
                  <a:srgbClr val="FCFEFD"/>
                </a:solidFill>
              </a:rPr>
              <a:t>12-avleder</a:t>
            </a:r>
            <a:endParaRPr lang="nb-NO" sz="4400" dirty="0">
              <a:solidFill>
                <a:srgbClr val="FCFEF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FCFEFD"/>
                </a:solidFill>
              </a:rPr>
              <a:t>Ultralyd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FCFEFD"/>
                </a:solidFill>
              </a:rPr>
              <a:t>Overvåkningsmonitor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FCFEFD"/>
                </a:solidFill>
              </a:rPr>
              <a:t>Temperaturmåling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FCFEFD"/>
                </a:solidFill>
              </a:rPr>
              <a:t>Oksygen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 smtClean="0">
                <a:solidFill>
                  <a:srgbClr val="FCFEFD"/>
                </a:solidFill>
              </a:rPr>
              <a:t>Hjertestarter</a:t>
            </a:r>
            <a:endParaRPr lang="nb-NO" sz="4400" dirty="0">
              <a:solidFill>
                <a:srgbClr val="FCFEF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FCFEFD"/>
                </a:solidFill>
              </a:rPr>
              <a:t>Kateterisering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 err="1">
                <a:solidFill>
                  <a:srgbClr val="FCFEFD"/>
                </a:solidFill>
              </a:rPr>
              <a:t>Suturering</a:t>
            </a:r>
            <a:endParaRPr lang="nb-NO" sz="4400" dirty="0">
              <a:solidFill>
                <a:srgbClr val="FCFEFD"/>
              </a:solidFill>
            </a:endParaRP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435AC14F-67AA-40DC-B467-CA81132956CD}"/>
              </a:ext>
            </a:extLst>
          </p:cNvPr>
          <p:cNvSpPr txBox="1">
            <a:spLocks/>
          </p:cNvSpPr>
          <p:nvPr/>
        </p:nvSpPr>
        <p:spPr>
          <a:xfrm>
            <a:off x="1128584" y="1533308"/>
            <a:ext cx="10225216" cy="1325563"/>
          </a:xfrm>
          <a:prstGeom prst="rect">
            <a:avLst/>
          </a:prstGeom>
        </p:spPr>
        <p:txBody>
          <a:bodyPr/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Utstyr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008" y="0"/>
            <a:ext cx="10400406" cy="1386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8FE09031-EBE6-4DEE-AD0C-10BC7B1EDF7F}"/>
              </a:ext>
            </a:extLst>
          </p:cNvPr>
          <p:cNvSpPr txBox="1">
            <a:spLocks/>
          </p:cNvSpPr>
          <p:nvPr/>
        </p:nvSpPr>
        <p:spPr>
          <a:xfrm>
            <a:off x="2345715" y="1212071"/>
            <a:ext cx="20449101" cy="2650953"/>
          </a:xfrm>
          <a:prstGeom prst="rect">
            <a:avLst/>
          </a:prstGeom>
        </p:spPr>
        <p:txBody>
          <a:bodyPr/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Samhandling</a:t>
            </a:r>
            <a:endParaRPr lang="nb-NO" dirty="0"/>
          </a:p>
        </p:txBody>
      </p:sp>
      <p:pic>
        <p:nvPicPr>
          <p:cNvPr id="4" name="Plassholder for innhol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35" y="2948800"/>
            <a:ext cx="4287517" cy="135344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53" y="6436567"/>
            <a:ext cx="4525037" cy="161039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054" y="5920965"/>
            <a:ext cx="2424290" cy="156405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078" y="2596069"/>
            <a:ext cx="6731162" cy="225970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553" y="7485023"/>
            <a:ext cx="6096437" cy="3753120"/>
          </a:xfrm>
          <a:prstGeom prst="rect">
            <a:avLst/>
          </a:prstGeom>
        </p:spPr>
      </p:pic>
      <p:cxnSp>
        <p:nvCxnSpPr>
          <p:cNvPr id="9" name="Rett pil 18"/>
          <p:cNvCxnSpPr/>
          <p:nvPr/>
        </p:nvCxnSpPr>
        <p:spPr>
          <a:xfrm>
            <a:off x="7271535" y="4512967"/>
            <a:ext cx="3997094" cy="19235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pil 20"/>
          <p:cNvCxnSpPr/>
          <p:nvPr/>
        </p:nvCxnSpPr>
        <p:spPr>
          <a:xfrm>
            <a:off x="5584891" y="6858000"/>
            <a:ext cx="4382245" cy="5821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 22"/>
          <p:cNvCxnSpPr/>
          <p:nvPr/>
        </p:nvCxnSpPr>
        <p:spPr>
          <a:xfrm>
            <a:off x="14612972" y="8046960"/>
            <a:ext cx="3640887" cy="1314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24"/>
          <p:cNvCxnSpPr/>
          <p:nvPr/>
        </p:nvCxnSpPr>
        <p:spPr>
          <a:xfrm flipV="1">
            <a:off x="14744091" y="4855779"/>
            <a:ext cx="2340074" cy="1580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5" y="10199441"/>
            <a:ext cx="2877979" cy="2877979"/>
          </a:xfrm>
          <a:prstGeom prst="rect">
            <a:avLst/>
          </a:prstGeom>
        </p:spPr>
      </p:pic>
      <p:cxnSp>
        <p:nvCxnSpPr>
          <p:cNvPr id="14" name="Rett pil 28"/>
          <p:cNvCxnSpPr/>
          <p:nvPr/>
        </p:nvCxnSpPr>
        <p:spPr>
          <a:xfrm>
            <a:off x="11963223" y="8270698"/>
            <a:ext cx="0" cy="1762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671" y="4935161"/>
            <a:ext cx="1202634" cy="1002194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52405" y="5071033"/>
            <a:ext cx="1325130" cy="1099367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6754" y="8108718"/>
            <a:ext cx="1165170" cy="966659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41" y="6436564"/>
            <a:ext cx="1909476" cy="1433133"/>
          </a:xfrm>
          <a:prstGeom prst="rect">
            <a:avLst/>
          </a:prstGeom>
        </p:spPr>
      </p:pic>
      <p:pic>
        <p:nvPicPr>
          <p:cNvPr id="19" name="Bilde 18" descr="Et bilde som inneholder linjetegning&#10;&#10;Automatisk generert beskrivelse">
            <a:extLst>
              <a:ext uri="{FF2B5EF4-FFF2-40B4-BE49-F238E27FC236}">
                <a16:creationId xmlns:a16="http://schemas.microsoft.com/office/drawing/2014/main" id="{0F44742A-2F45-4079-8D09-4C4F1A530D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01" y="9901041"/>
            <a:ext cx="1887520" cy="2191639"/>
          </a:xfrm>
          <a:prstGeom prst="rect">
            <a:avLst/>
          </a:prstGeom>
        </p:spPr>
      </p:pic>
      <p:cxnSp>
        <p:nvCxnSpPr>
          <p:cNvPr id="20" name="Rett pil 20">
            <a:extLst>
              <a:ext uri="{FF2B5EF4-FFF2-40B4-BE49-F238E27FC236}">
                <a16:creationId xmlns:a16="http://schemas.microsoft.com/office/drawing/2014/main" id="{588B8015-D449-42FC-B928-B660D866B40A}"/>
              </a:ext>
            </a:extLst>
          </p:cNvPr>
          <p:cNvCxnSpPr>
            <a:cxnSpLocks/>
          </p:cNvCxnSpPr>
          <p:nvPr/>
        </p:nvCxnSpPr>
        <p:spPr>
          <a:xfrm flipV="1">
            <a:off x="6071959" y="8485285"/>
            <a:ext cx="3929692" cy="19976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e 20">
            <a:extLst>
              <a:ext uri="{FF2B5EF4-FFF2-40B4-BE49-F238E27FC236}">
                <a16:creationId xmlns:a16="http://schemas.microsoft.com/office/drawing/2014/main" id="{7C8A4FC5-497B-4D1A-8701-640E43C6F2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4588" y="8965936"/>
            <a:ext cx="1232253" cy="1029942"/>
          </a:xfrm>
          <a:prstGeom prst="rect">
            <a:avLst/>
          </a:prstGeom>
        </p:spPr>
      </p:pic>
      <p:pic>
        <p:nvPicPr>
          <p:cNvPr id="22" name="Bilde 21" descr="Et bilde som inneholder tekst, person, holder, elektronikk&#10;&#10;Automatisk generert beskrivelse">
            <a:extLst>
              <a:ext uri="{FF2B5EF4-FFF2-40B4-BE49-F238E27FC236}">
                <a16:creationId xmlns:a16="http://schemas.microsoft.com/office/drawing/2014/main" id="{E7344F36-1050-427F-80CB-F1B471B729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381" y="8599443"/>
            <a:ext cx="1133885" cy="917187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D101B4B4-8B49-49C5-9E21-F8FB22CCDD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10059" y="10611278"/>
            <a:ext cx="3088996" cy="2054303"/>
          </a:xfrm>
          <a:prstGeom prst="rect">
            <a:avLst/>
          </a:prstGeom>
        </p:spPr>
      </p:pic>
      <p:cxnSp>
        <p:nvCxnSpPr>
          <p:cNvPr id="24" name="Rett pil 22">
            <a:extLst>
              <a:ext uri="{FF2B5EF4-FFF2-40B4-BE49-F238E27FC236}">
                <a16:creationId xmlns:a16="http://schemas.microsoft.com/office/drawing/2014/main" id="{70DCAC1E-1888-4EFD-9670-3109FEDBF4DC}"/>
              </a:ext>
            </a:extLst>
          </p:cNvPr>
          <p:cNvCxnSpPr>
            <a:cxnSpLocks/>
          </p:cNvCxnSpPr>
          <p:nvPr/>
        </p:nvCxnSpPr>
        <p:spPr>
          <a:xfrm>
            <a:off x="13301100" y="8270698"/>
            <a:ext cx="2518629" cy="2086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Bilde 24">
            <a:extLst>
              <a:ext uri="{FF2B5EF4-FFF2-40B4-BE49-F238E27FC236}">
                <a16:creationId xmlns:a16="http://schemas.microsoft.com/office/drawing/2014/main" id="{28C9C791-241D-4F1C-9D43-8CC887C434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48884" y="8903179"/>
            <a:ext cx="1165170" cy="966659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71535" y="10783174"/>
            <a:ext cx="2835315" cy="1489782"/>
          </a:xfrm>
          <a:prstGeom prst="rect">
            <a:avLst/>
          </a:prstGeom>
        </p:spPr>
      </p:pic>
      <p:cxnSp>
        <p:nvCxnSpPr>
          <p:cNvPr id="26" name="Rett pil 28"/>
          <p:cNvCxnSpPr/>
          <p:nvPr/>
        </p:nvCxnSpPr>
        <p:spPr>
          <a:xfrm>
            <a:off x="11963224" y="8270698"/>
            <a:ext cx="0" cy="1762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 28"/>
          <p:cNvCxnSpPr/>
          <p:nvPr/>
        </p:nvCxnSpPr>
        <p:spPr>
          <a:xfrm flipH="1">
            <a:off x="9270082" y="8270698"/>
            <a:ext cx="944639" cy="2086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Bild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52027" y="9023667"/>
            <a:ext cx="113395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47519B87-0E8F-4D9D-BFA5-69516ACBC949}"/>
              </a:ext>
            </a:extLst>
          </p:cNvPr>
          <p:cNvSpPr txBox="1"/>
          <p:nvPr/>
        </p:nvSpPr>
        <p:spPr>
          <a:xfrm>
            <a:off x="1225685" y="3618690"/>
            <a:ext cx="82296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Kateterisering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Vurdering av skader etter fall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Suturering</a:t>
            </a: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 hjemmet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Respirasjonsbehandling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Vurdering av falltendens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Vurdering infeksjoner/sepsis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Vurdering nedsatt bevissthet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Psykiatrivurdering i hjemmet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Vurderinger i arresten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Kramper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C6010E7-6DF1-4F6A-A955-E8F1ABD64A45}"/>
              </a:ext>
            </a:extLst>
          </p:cNvPr>
          <p:cNvSpPr txBox="1"/>
          <p:nvPr/>
        </p:nvSpPr>
        <p:spPr>
          <a:xfrm>
            <a:off x="11245174" y="3618690"/>
            <a:ext cx="12295762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Syning av mors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Knivstikking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Brann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Fødsel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Væpnet aksjon/PLIVO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Hjertestans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Trafikkulykke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Smertelindring/mobilisering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Oppfølging av terminalpleie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Akutt forverring av kronisk sykdom</a:t>
            </a: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041F354A-0E7C-45D4-BEE6-6C8C940EC348}"/>
              </a:ext>
            </a:extLst>
          </p:cNvPr>
          <p:cNvSpPr txBox="1">
            <a:spLocks/>
          </p:cNvSpPr>
          <p:nvPr/>
        </p:nvSpPr>
        <p:spPr>
          <a:xfrm>
            <a:off x="944655" y="1875416"/>
            <a:ext cx="15379200" cy="2423527"/>
          </a:xfrm>
          <a:prstGeom prst="rect">
            <a:avLst/>
          </a:prstGeom>
        </p:spPr>
        <p:txBody>
          <a:bodyPr/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Oppdrag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56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E09031-EBE6-4DEE-AD0C-10BC7B1E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021" y="730650"/>
            <a:ext cx="20449101" cy="2650953"/>
          </a:xfrm>
        </p:spPr>
        <p:txBody>
          <a:bodyPr/>
          <a:lstStyle/>
          <a:p>
            <a:r>
              <a:rPr lang="nb-NO" dirty="0"/>
              <a:t>Oppdrag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DA6F7B-27FB-48DE-BA24-2A302CB91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8430" y="2610196"/>
            <a:ext cx="20727692" cy="9743373"/>
          </a:xfrm>
        </p:spPr>
        <p:txBody>
          <a:bodyPr>
            <a:normAutofit/>
          </a:bodyPr>
          <a:lstStyle/>
          <a:p>
            <a:pPr marL="571471" indent="-571471"/>
            <a:r>
              <a:rPr lang="nb-NO" dirty="0"/>
              <a:t>Overkant av 4000 sykebesøk i året</a:t>
            </a:r>
          </a:p>
          <a:p>
            <a:pPr marL="571471" indent="-571471"/>
            <a:r>
              <a:rPr lang="nb-NO" dirty="0"/>
              <a:t>16 % på institusjon </a:t>
            </a:r>
          </a:p>
          <a:p>
            <a:pPr marL="1485826" lvl="1" indent="-571471"/>
            <a:r>
              <a:rPr lang="nb-NO" dirty="0"/>
              <a:t>Resterende i hjemmet eller på skadested</a:t>
            </a:r>
          </a:p>
          <a:p>
            <a:pPr marL="571471" indent="-571471"/>
            <a:r>
              <a:rPr lang="nb-NO" dirty="0"/>
              <a:t>25 % </a:t>
            </a:r>
            <a:r>
              <a:rPr lang="nb-NO" dirty="0" smtClean="0"/>
              <a:t>innleggelser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Gevinst:</a:t>
            </a:r>
          </a:p>
        </p:txBody>
      </p:sp>
      <p:sp>
        <p:nvSpPr>
          <p:cNvPr id="5" name="Rektangel 4"/>
          <p:cNvSpPr/>
          <p:nvPr/>
        </p:nvSpPr>
        <p:spPr>
          <a:xfrm>
            <a:off x="2532022" y="7481882"/>
            <a:ext cx="124267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71" indent="-571471">
              <a:buFont typeface="Arial" panose="020B0604020202020204" pitchFamily="34" charset="0"/>
              <a:buChar char="•"/>
            </a:pPr>
            <a:r>
              <a:rPr lang="nb-NO" sz="5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Betydelig økning i antall sykebesøk</a:t>
            </a:r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nb-NO" sz="5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Færre </a:t>
            </a:r>
            <a:r>
              <a:rPr lang="nb-NO" sz="5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innleggelser</a:t>
            </a:r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nb-NO" sz="5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</a:t>
            </a:r>
            <a:r>
              <a:rPr lang="nb-NO" sz="5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lere </a:t>
            </a:r>
            <a:r>
              <a:rPr lang="nb-NO" sz="5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behandles i hjemmet </a:t>
            </a:r>
            <a:endParaRPr lang="nb-NO" sz="56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nb-NO" sz="5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Avlaster legevaktstasjon</a:t>
            </a:r>
            <a:endParaRPr lang="nb-NO" sz="5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97" y="1496291"/>
            <a:ext cx="7543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E09031-EBE6-4DEE-AD0C-10BC7B1E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021" y="730650"/>
            <a:ext cx="20449101" cy="2650953"/>
          </a:xfrm>
        </p:spPr>
        <p:txBody>
          <a:bodyPr/>
          <a:lstStyle/>
          <a:p>
            <a:r>
              <a:rPr lang="nb-NO" dirty="0"/>
              <a:t>Erfaringer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DA6F7B-27FB-48DE-BA24-2A302CB91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52" y="3554183"/>
            <a:ext cx="20449103" cy="8702109"/>
          </a:xfrm>
        </p:spPr>
        <p:txBody>
          <a:bodyPr/>
          <a:lstStyle/>
          <a:p>
            <a:r>
              <a:rPr lang="nb-NO" dirty="0"/>
              <a:t>Suksessfaktorer : </a:t>
            </a:r>
          </a:p>
          <a:p>
            <a:pPr lvl="1"/>
            <a:endParaRPr lang="nb-NO" dirty="0" smtClean="0"/>
          </a:p>
          <a:p>
            <a:pPr lvl="1"/>
            <a:r>
              <a:rPr lang="nb-NO" dirty="0"/>
              <a:t>Fast erfarent personell</a:t>
            </a:r>
          </a:p>
          <a:p>
            <a:pPr lvl="1"/>
            <a:r>
              <a:rPr lang="nb-NO" dirty="0"/>
              <a:t>Tilstrekkelig utstyr for diagnostikk og behandling</a:t>
            </a:r>
          </a:p>
          <a:p>
            <a:pPr lvl="1"/>
            <a:r>
              <a:rPr lang="nb-NO" dirty="0" smtClean="0"/>
              <a:t>Observasjonskompetanse </a:t>
            </a:r>
            <a:r>
              <a:rPr lang="nb-NO" dirty="0"/>
              <a:t>i kommunene</a:t>
            </a:r>
          </a:p>
          <a:p>
            <a:pPr lvl="1"/>
            <a:r>
              <a:rPr lang="nb-NO" dirty="0"/>
              <a:t>Tett samarbeid med responssenter og </a:t>
            </a:r>
            <a:r>
              <a:rPr lang="nb-NO" dirty="0" smtClean="0"/>
              <a:t>hjemmetjeneste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Digital samhandling/velferdsteknologi</a:t>
            </a:r>
          </a:p>
          <a:p>
            <a:pPr lvl="1"/>
            <a:r>
              <a:rPr lang="nb-NO" dirty="0"/>
              <a:t>Samtrening med </a:t>
            </a:r>
            <a:r>
              <a:rPr lang="nb-NO" dirty="0" smtClean="0"/>
              <a:t>spesialisthelsetjenesten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009" y="2056126"/>
            <a:ext cx="7537401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illestrøm kommune">
  <a:themeElements>
    <a:clrScheme name="Lillestrøm kommune">
      <a:dk1>
        <a:srgbClr val="233264"/>
      </a:dk1>
      <a:lt1>
        <a:srgbClr val="FFFFFF"/>
      </a:lt1>
      <a:dk2>
        <a:srgbClr val="000000"/>
      </a:dk2>
      <a:lt2>
        <a:srgbClr val="FAD2E6"/>
      </a:lt2>
      <a:accent1>
        <a:srgbClr val="3C78B4"/>
      </a:accent1>
      <a:accent2>
        <a:srgbClr val="233264"/>
      </a:accent2>
      <a:accent3>
        <a:srgbClr val="F07850"/>
      </a:accent3>
      <a:accent4>
        <a:srgbClr val="F0C8A0"/>
      </a:accent4>
      <a:accent5>
        <a:srgbClr val="FAD2E6"/>
      </a:accent5>
      <a:accent6>
        <a:srgbClr val="A0D2B4"/>
      </a:accent6>
      <a:hlink>
        <a:srgbClr val="3C78B4"/>
      </a:hlink>
      <a:folHlink>
        <a:srgbClr val="868686"/>
      </a:folHlink>
    </a:clrScheme>
    <a:fontScheme name="Arial-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llestrøm kommune - standardmal2021.pptx" id="{D6B13E0D-A198-414E-B885-CDE7B9218711}" vid="{1D795661-0D89-46A0-9979-CD37C376A9BD}"/>
    </a:ext>
  </a:extLst>
</a:theme>
</file>

<file path=ppt/theme/theme2.xml><?xml version="1.0" encoding="utf-8"?>
<a:theme xmlns:a="http://schemas.openxmlformats.org/drawingml/2006/main" name="Office-tema">
  <a:themeElements>
    <a:clrScheme name="Lillestrøm Kommune">
      <a:dk1>
        <a:srgbClr val="233264"/>
      </a:dk1>
      <a:lt1>
        <a:srgbClr val="A0D2B3"/>
      </a:lt1>
      <a:dk2>
        <a:srgbClr val="3C78B3"/>
      </a:dk2>
      <a:lt2>
        <a:srgbClr val="FAD2E6"/>
      </a:lt2>
      <a:accent1>
        <a:srgbClr val="F07850"/>
      </a:accent1>
      <a:accent2>
        <a:srgbClr val="FAD2E6"/>
      </a:accent2>
      <a:accent3>
        <a:srgbClr val="233264"/>
      </a:accent3>
      <a:accent4>
        <a:srgbClr val="3C78B3"/>
      </a:accent4>
      <a:accent5>
        <a:srgbClr val="A0D2B3"/>
      </a:accent5>
      <a:accent6>
        <a:srgbClr val="F0C8A0"/>
      </a:accent6>
      <a:hlink>
        <a:srgbClr val="0563C1"/>
      </a:hlink>
      <a:folHlink>
        <a:srgbClr val="0563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 cap="rnd">
          <a:solidFill>
            <a:schemeClr val="tx1"/>
          </a:solidFill>
          <a:prstDash val="sysDot"/>
          <a:round/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CB4FAC9-8B0F-E04F-A746-8EE3E87167AB}" vid="{84401A11-DCE6-A94A-B166-6A483056176F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627344-172a-44ec-85d4-3c23c9276501">
      <Terms xmlns="http://schemas.microsoft.com/office/infopath/2007/PartnerControls"/>
    </lcf76f155ced4ddcb4097134ff3c332f>
    <TaxCatchAll xmlns="f6cbf9eb-04c7-4aa3-aa97-53af56e7485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78239D07186D740BB268E5703EF3734" ma:contentTypeVersion="13" ma:contentTypeDescription="Opprett et nytt dokument." ma:contentTypeScope="" ma:versionID="1bbfb3b43ed230dc3f386716b3e86807">
  <xsd:schema xmlns:xsd="http://www.w3.org/2001/XMLSchema" xmlns:xs="http://www.w3.org/2001/XMLSchema" xmlns:p="http://schemas.microsoft.com/office/2006/metadata/properties" xmlns:ns2="fd627344-172a-44ec-85d4-3c23c9276501" xmlns:ns3="f6cbf9eb-04c7-4aa3-aa97-53af56e74854" targetNamespace="http://schemas.microsoft.com/office/2006/metadata/properties" ma:root="true" ma:fieldsID="a481541ab894fb2bc3f3c70ab7e22166" ns2:_="" ns3:_="">
    <xsd:import namespace="fd627344-172a-44ec-85d4-3c23c9276501"/>
    <xsd:import namespace="f6cbf9eb-04c7-4aa3-aa97-53af56e748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27344-172a-44ec-85d4-3c23c92765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ildemerkelapper" ma:readOnly="false" ma:fieldId="{5cf76f15-5ced-4ddc-b409-7134ff3c332f}" ma:taxonomyMulti="true" ma:sspId="cd6fb8e6-e2dc-4be5-be9e-15d3ad23c7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bf9eb-04c7-4aa3-aa97-53af56e748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648f86d-6fce-4601-b371-a3bba19f38be}" ma:internalName="TaxCatchAll" ma:showField="CatchAllData" ma:web="f6cbf9eb-04c7-4aa3-aa97-53af56e748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298B54-829F-4241-AD22-BF6FDA45B60A}">
  <ds:schemaRefs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f6cbf9eb-04c7-4aa3-aa97-53af56e74854"/>
    <ds:schemaRef ds:uri="fd627344-172a-44ec-85d4-3c23c927650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85DFC6D-388E-4FD6-9AD8-D6172FE01D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BAF36C-FC9D-4377-BB57-F67FBBDD11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627344-172a-44ec-85d4-3c23c9276501"/>
    <ds:schemaRef ds:uri="f6cbf9eb-04c7-4aa3-aa97-53af56e748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Lillestrøm kommune - standardmal2021</Template>
  <TotalTime>802</TotalTime>
  <Words>242</Words>
  <Application>Microsoft Office PowerPoint</Application>
  <PresentationFormat>Egendefinert</PresentationFormat>
  <Paragraphs>91</Paragraphs>
  <Slides>10</Slides>
  <Notes>1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Lillestrøm kommune</vt:lpstr>
      <vt:lpstr>Office-tema</vt:lpstr>
      <vt:lpstr>think-cell Slide</vt:lpstr>
      <vt:lpstr>PowerPoint-presentasjon</vt:lpstr>
      <vt:lpstr>Legevaktsdistriktet</vt:lpstr>
      <vt:lpstr>Organisering</vt:lpstr>
      <vt:lpstr>PowerPoint-presentasjon</vt:lpstr>
      <vt:lpstr>PowerPoint-presentasjon</vt:lpstr>
      <vt:lpstr>PowerPoint-presentasjon</vt:lpstr>
      <vt:lpstr>PowerPoint-presentasjon</vt:lpstr>
      <vt:lpstr>Oppdrag</vt:lpstr>
      <vt:lpstr>Erfaringer</vt:lpstr>
      <vt:lpstr>Takk for oppmerksomheten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Stacey Trodal</dc:creator>
  <cp:lastModifiedBy>Tonje Lorem</cp:lastModifiedBy>
  <cp:revision>97</cp:revision>
  <dcterms:created xsi:type="dcterms:W3CDTF">2021-04-14T06:56:33Z</dcterms:created>
  <dcterms:modified xsi:type="dcterms:W3CDTF">2023-02-27T14:20:21Z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0x010100E78239D07186D740BB268E5703EF3734</vt:lpwstr>
  </property>
  <property fmtid="{D5CDD505-2E9C-101B-9397-08002B2CF9AE}" pid="3" name="MediaServiceImageTags">
    <vt:lpwstr/>
  </property>
</Properties>
</file>