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32" r:id="rId4"/>
  </p:sldMasterIdLst>
  <p:notesMasterIdLst>
    <p:notesMasterId r:id="rId33"/>
  </p:notesMasterIdLst>
  <p:sldIdLst>
    <p:sldId id="341" r:id="rId5"/>
    <p:sldId id="560" r:id="rId6"/>
    <p:sldId id="913" r:id="rId7"/>
    <p:sldId id="904" r:id="rId8"/>
    <p:sldId id="907" r:id="rId9"/>
    <p:sldId id="921" r:id="rId10"/>
    <p:sldId id="322" r:id="rId11"/>
    <p:sldId id="321" r:id="rId12"/>
    <p:sldId id="316" r:id="rId13"/>
    <p:sldId id="319" r:id="rId14"/>
    <p:sldId id="320" r:id="rId15"/>
    <p:sldId id="561" r:id="rId16"/>
    <p:sldId id="922" r:id="rId17"/>
    <p:sldId id="923" r:id="rId18"/>
    <p:sldId id="924" r:id="rId19"/>
    <p:sldId id="916" r:id="rId20"/>
    <p:sldId id="377" r:id="rId21"/>
    <p:sldId id="392" r:id="rId22"/>
    <p:sldId id="416" r:id="rId23"/>
    <p:sldId id="257" r:id="rId24"/>
    <p:sldId id="437" r:id="rId25"/>
    <p:sldId id="926" r:id="rId26"/>
    <p:sldId id="925" r:id="rId27"/>
    <p:sldId id="429" r:id="rId28"/>
    <p:sldId id="387" r:id="rId29"/>
    <p:sldId id="258" r:id="rId30"/>
    <p:sldId id="917" r:id="rId31"/>
    <p:sldId id="358" r:id="rId32"/>
  </p:sldIdLst>
  <p:sldSz cx="12192000" cy="6858000"/>
  <p:notesSz cx="6858000" cy="9144000"/>
  <p:defaultTextStyle>
    <a:defPPr>
      <a:defRPr lang="en-US"/>
    </a:defPPr>
    <a:lvl1pPr marL="0" algn="l" defTabSz="228566" rtl="0" eaLnBrk="1" latinLnBrk="0" hangingPunct="1">
      <a:defRPr sz="900" kern="1200">
        <a:solidFill>
          <a:schemeClr val="tx1"/>
        </a:solidFill>
        <a:latin typeface="+mn-lt"/>
        <a:ea typeface="+mn-ea"/>
        <a:cs typeface="+mn-cs"/>
      </a:defRPr>
    </a:lvl1pPr>
    <a:lvl2pPr marL="228566" algn="l" defTabSz="228566" rtl="0" eaLnBrk="1" latinLnBrk="0" hangingPunct="1">
      <a:defRPr sz="900" kern="1200">
        <a:solidFill>
          <a:schemeClr val="tx1"/>
        </a:solidFill>
        <a:latin typeface="+mn-lt"/>
        <a:ea typeface="+mn-ea"/>
        <a:cs typeface="+mn-cs"/>
      </a:defRPr>
    </a:lvl2pPr>
    <a:lvl3pPr marL="457132" algn="l" defTabSz="228566" rtl="0" eaLnBrk="1" latinLnBrk="0" hangingPunct="1">
      <a:defRPr sz="900" kern="1200">
        <a:solidFill>
          <a:schemeClr val="tx1"/>
        </a:solidFill>
        <a:latin typeface="+mn-lt"/>
        <a:ea typeface="+mn-ea"/>
        <a:cs typeface="+mn-cs"/>
      </a:defRPr>
    </a:lvl3pPr>
    <a:lvl4pPr marL="685697" algn="l" defTabSz="228566" rtl="0" eaLnBrk="1" latinLnBrk="0" hangingPunct="1">
      <a:defRPr sz="900" kern="1200">
        <a:solidFill>
          <a:schemeClr val="tx1"/>
        </a:solidFill>
        <a:latin typeface="+mn-lt"/>
        <a:ea typeface="+mn-ea"/>
        <a:cs typeface="+mn-cs"/>
      </a:defRPr>
    </a:lvl4pPr>
    <a:lvl5pPr marL="914263" algn="l" defTabSz="228566" rtl="0" eaLnBrk="1" latinLnBrk="0" hangingPunct="1">
      <a:defRPr sz="900" kern="1200">
        <a:solidFill>
          <a:schemeClr val="tx1"/>
        </a:solidFill>
        <a:latin typeface="+mn-lt"/>
        <a:ea typeface="+mn-ea"/>
        <a:cs typeface="+mn-cs"/>
      </a:defRPr>
    </a:lvl5pPr>
    <a:lvl6pPr marL="1142829" algn="l" defTabSz="228566" rtl="0" eaLnBrk="1" latinLnBrk="0" hangingPunct="1">
      <a:defRPr sz="900" kern="1200">
        <a:solidFill>
          <a:schemeClr val="tx1"/>
        </a:solidFill>
        <a:latin typeface="+mn-lt"/>
        <a:ea typeface="+mn-ea"/>
        <a:cs typeface="+mn-cs"/>
      </a:defRPr>
    </a:lvl6pPr>
    <a:lvl7pPr marL="1371395" algn="l" defTabSz="228566" rtl="0" eaLnBrk="1" latinLnBrk="0" hangingPunct="1">
      <a:defRPr sz="900" kern="1200">
        <a:solidFill>
          <a:schemeClr val="tx1"/>
        </a:solidFill>
        <a:latin typeface="+mn-lt"/>
        <a:ea typeface="+mn-ea"/>
        <a:cs typeface="+mn-cs"/>
      </a:defRPr>
    </a:lvl7pPr>
    <a:lvl8pPr marL="1599960" algn="l" defTabSz="228566" rtl="0" eaLnBrk="1" latinLnBrk="0" hangingPunct="1">
      <a:defRPr sz="900" kern="1200">
        <a:solidFill>
          <a:schemeClr val="tx1"/>
        </a:solidFill>
        <a:latin typeface="+mn-lt"/>
        <a:ea typeface="+mn-ea"/>
        <a:cs typeface="+mn-cs"/>
      </a:defRPr>
    </a:lvl8pPr>
    <a:lvl9pPr marL="1828526" algn="l" defTabSz="228566"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2E2"/>
    <a:srgbClr val="1CADB2"/>
    <a:srgbClr val="3FEFDD"/>
    <a:srgbClr val="C7FFE0"/>
    <a:srgbClr val="E2FFFC"/>
    <a:srgbClr val="64F0DE"/>
    <a:srgbClr val="3207AA"/>
    <a:srgbClr val="B9FFF7"/>
    <a:srgbClr val="FF5959"/>
    <a:srgbClr val="30F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2806B-A4DB-4892-9FDE-21B4C70C1AED}" v="15" dt="2023-03-01T07:28:28.50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75" autoAdjust="0"/>
    <p:restoredTop sz="72188" autoAdjust="0"/>
  </p:normalViewPr>
  <p:slideViewPr>
    <p:cSldViewPr snapToGrid="0">
      <p:cViewPr varScale="1">
        <p:scale>
          <a:sx n="43" d="100"/>
          <a:sy n="43" d="100"/>
        </p:scale>
        <p:origin x="1050"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6" d="100"/>
          <a:sy n="106" d="100"/>
        </p:scale>
        <p:origin x="31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per Blinkenberg" userId="25676b33-7ec6-4c04-9814-504ab5e7b2c8" providerId="ADAL" clId="{8AB2806B-A4DB-4892-9FDE-21B4C70C1AED}"/>
    <pc:docChg chg="undo custSel addSld delSld modSld sldOrd">
      <pc:chgData name="Jesper Blinkenberg" userId="25676b33-7ec6-4c04-9814-504ab5e7b2c8" providerId="ADAL" clId="{8AB2806B-A4DB-4892-9FDE-21B4C70C1AED}" dt="2023-03-01T17:11:29.585" v="588" actId="20577"/>
      <pc:docMkLst>
        <pc:docMk/>
      </pc:docMkLst>
      <pc:sldChg chg="add del">
        <pc:chgData name="Jesper Blinkenberg" userId="25676b33-7ec6-4c04-9814-504ab5e7b2c8" providerId="ADAL" clId="{8AB2806B-A4DB-4892-9FDE-21B4C70C1AED}" dt="2023-03-01T07:04:52.427" v="2" actId="2696"/>
        <pc:sldMkLst>
          <pc:docMk/>
          <pc:sldMk cId="150844324" sldId="257"/>
        </pc:sldMkLst>
      </pc:sldChg>
      <pc:sldChg chg="add modNotesTx">
        <pc:chgData name="Jesper Blinkenberg" userId="25676b33-7ec6-4c04-9814-504ab5e7b2c8" providerId="ADAL" clId="{8AB2806B-A4DB-4892-9FDE-21B4C70C1AED}" dt="2023-03-01T07:38:12.518" v="577" actId="20577"/>
        <pc:sldMkLst>
          <pc:docMk/>
          <pc:sldMk cId="1733418923" sldId="257"/>
        </pc:sldMkLst>
      </pc:sldChg>
      <pc:sldChg chg="modSp add mod">
        <pc:chgData name="Jesper Blinkenberg" userId="25676b33-7ec6-4c04-9814-504ab5e7b2c8" providerId="ADAL" clId="{8AB2806B-A4DB-4892-9FDE-21B4C70C1AED}" dt="2023-03-01T07:14:24.520" v="107" actId="207"/>
        <pc:sldMkLst>
          <pc:docMk/>
          <pc:sldMk cId="1564535500" sldId="258"/>
        </pc:sldMkLst>
        <pc:spChg chg="mod">
          <ac:chgData name="Jesper Blinkenberg" userId="25676b33-7ec6-4c04-9814-504ab5e7b2c8" providerId="ADAL" clId="{8AB2806B-A4DB-4892-9FDE-21B4C70C1AED}" dt="2023-03-01T07:14:24.520" v="107" actId="207"/>
          <ac:spMkLst>
            <pc:docMk/>
            <pc:sldMk cId="1564535500" sldId="258"/>
            <ac:spMk id="6" creationId="{93F14777-6CD2-644C-89A1-5C9C876E2FC9}"/>
          </ac:spMkLst>
        </pc:spChg>
      </pc:sldChg>
      <pc:sldChg chg="add del">
        <pc:chgData name="Jesper Blinkenberg" userId="25676b33-7ec6-4c04-9814-504ab5e7b2c8" providerId="ADAL" clId="{8AB2806B-A4DB-4892-9FDE-21B4C70C1AED}" dt="2023-03-01T07:04:52.427" v="2" actId="2696"/>
        <pc:sldMkLst>
          <pc:docMk/>
          <pc:sldMk cId="1654798270" sldId="258"/>
        </pc:sldMkLst>
      </pc:sldChg>
      <pc:sldChg chg="modSp mod">
        <pc:chgData name="Jesper Blinkenberg" userId="25676b33-7ec6-4c04-9814-504ab5e7b2c8" providerId="ADAL" clId="{8AB2806B-A4DB-4892-9FDE-21B4C70C1AED}" dt="2023-03-01T07:25:18.864" v="142" actId="14100"/>
        <pc:sldMkLst>
          <pc:docMk/>
          <pc:sldMk cId="3387735843" sldId="321"/>
        </pc:sldMkLst>
        <pc:spChg chg="mod">
          <ac:chgData name="Jesper Blinkenberg" userId="25676b33-7ec6-4c04-9814-504ab5e7b2c8" providerId="ADAL" clId="{8AB2806B-A4DB-4892-9FDE-21B4C70C1AED}" dt="2023-03-01T07:25:07.493" v="141" actId="6549"/>
          <ac:spMkLst>
            <pc:docMk/>
            <pc:sldMk cId="3387735843" sldId="321"/>
            <ac:spMk id="23" creationId="{5BAEE3DA-FEE6-9CDA-0681-DC0BFD862864}"/>
          </ac:spMkLst>
        </pc:spChg>
        <pc:grpChg chg="mod">
          <ac:chgData name="Jesper Blinkenberg" userId="25676b33-7ec6-4c04-9814-504ab5e7b2c8" providerId="ADAL" clId="{8AB2806B-A4DB-4892-9FDE-21B4C70C1AED}" dt="2023-03-01T07:25:18.864" v="142" actId="14100"/>
          <ac:grpSpMkLst>
            <pc:docMk/>
            <pc:sldMk cId="3387735843" sldId="321"/>
            <ac:grpSpMk id="21" creationId="{1AE7950B-3686-00B9-27E7-042429ED2F38}"/>
          </ac:grpSpMkLst>
        </pc:grpChg>
      </pc:sldChg>
      <pc:sldChg chg="modSp mod">
        <pc:chgData name="Jesper Blinkenberg" userId="25676b33-7ec6-4c04-9814-504ab5e7b2c8" providerId="ADAL" clId="{8AB2806B-A4DB-4892-9FDE-21B4C70C1AED}" dt="2023-03-01T07:16:08.848" v="111" actId="20577"/>
        <pc:sldMkLst>
          <pc:docMk/>
          <pc:sldMk cId="885930339" sldId="341"/>
        </pc:sldMkLst>
        <pc:spChg chg="mod">
          <ac:chgData name="Jesper Blinkenberg" userId="25676b33-7ec6-4c04-9814-504ab5e7b2c8" providerId="ADAL" clId="{8AB2806B-A4DB-4892-9FDE-21B4C70C1AED}" dt="2023-03-01T07:16:08.848" v="111" actId="20577"/>
          <ac:spMkLst>
            <pc:docMk/>
            <pc:sldMk cId="885930339" sldId="341"/>
            <ac:spMk id="4" creationId="{00000000-0000-0000-0000-000000000000}"/>
          </ac:spMkLst>
        </pc:spChg>
      </pc:sldChg>
      <pc:sldChg chg="add del">
        <pc:chgData name="Jesper Blinkenberg" userId="25676b33-7ec6-4c04-9814-504ab5e7b2c8" providerId="ADAL" clId="{8AB2806B-A4DB-4892-9FDE-21B4C70C1AED}" dt="2023-03-01T07:04:52.427" v="2" actId="2696"/>
        <pc:sldMkLst>
          <pc:docMk/>
          <pc:sldMk cId="2546940493" sldId="377"/>
        </pc:sldMkLst>
      </pc:sldChg>
      <pc:sldChg chg="add">
        <pc:chgData name="Jesper Blinkenberg" userId="25676b33-7ec6-4c04-9814-504ab5e7b2c8" providerId="ADAL" clId="{8AB2806B-A4DB-4892-9FDE-21B4C70C1AED}" dt="2023-03-01T07:05:00.517" v="3"/>
        <pc:sldMkLst>
          <pc:docMk/>
          <pc:sldMk cId="3239644008" sldId="377"/>
        </pc:sldMkLst>
      </pc:sldChg>
      <pc:sldChg chg="add del">
        <pc:chgData name="Jesper Blinkenberg" userId="25676b33-7ec6-4c04-9814-504ab5e7b2c8" providerId="ADAL" clId="{8AB2806B-A4DB-4892-9FDE-21B4C70C1AED}" dt="2023-03-01T07:04:52.427" v="2" actId="2696"/>
        <pc:sldMkLst>
          <pc:docMk/>
          <pc:sldMk cId="1411943977" sldId="387"/>
        </pc:sldMkLst>
      </pc:sldChg>
      <pc:sldChg chg="add">
        <pc:chgData name="Jesper Blinkenberg" userId="25676b33-7ec6-4c04-9814-504ab5e7b2c8" providerId="ADAL" clId="{8AB2806B-A4DB-4892-9FDE-21B4C70C1AED}" dt="2023-03-01T07:05:00.517" v="3"/>
        <pc:sldMkLst>
          <pc:docMk/>
          <pc:sldMk cId="2447139375" sldId="387"/>
        </pc:sldMkLst>
      </pc:sldChg>
      <pc:sldChg chg="add del">
        <pc:chgData name="Jesper Blinkenberg" userId="25676b33-7ec6-4c04-9814-504ab5e7b2c8" providerId="ADAL" clId="{8AB2806B-A4DB-4892-9FDE-21B4C70C1AED}" dt="2023-03-01T07:04:52.427" v="2" actId="2696"/>
        <pc:sldMkLst>
          <pc:docMk/>
          <pc:sldMk cId="680654941" sldId="392"/>
        </pc:sldMkLst>
      </pc:sldChg>
      <pc:sldChg chg="add">
        <pc:chgData name="Jesper Blinkenberg" userId="25676b33-7ec6-4c04-9814-504ab5e7b2c8" providerId="ADAL" clId="{8AB2806B-A4DB-4892-9FDE-21B4C70C1AED}" dt="2023-03-01T07:05:00.517" v="3"/>
        <pc:sldMkLst>
          <pc:docMk/>
          <pc:sldMk cId="2820627486" sldId="392"/>
        </pc:sldMkLst>
      </pc:sldChg>
      <pc:sldChg chg="add del">
        <pc:chgData name="Jesper Blinkenberg" userId="25676b33-7ec6-4c04-9814-504ab5e7b2c8" providerId="ADAL" clId="{8AB2806B-A4DB-4892-9FDE-21B4C70C1AED}" dt="2023-03-01T07:04:52.427" v="2" actId="2696"/>
        <pc:sldMkLst>
          <pc:docMk/>
          <pc:sldMk cId="269829958" sldId="416"/>
        </pc:sldMkLst>
      </pc:sldChg>
      <pc:sldChg chg="add">
        <pc:chgData name="Jesper Blinkenberg" userId="25676b33-7ec6-4c04-9814-504ab5e7b2c8" providerId="ADAL" clId="{8AB2806B-A4DB-4892-9FDE-21B4C70C1AED}" dt="2023-03-01T07:05:00.517" v="3"/>
        <pc:sldMkLst>
          <pc:docMk/>
          <pc:sldMk cId="3881248365" sldId="416"/>
        </pc:sldMkLst>
      </pc:sldChg>
      <pc:sldChg chg="add del">
        <pc:chgData name="Jesper Blinkenberg" userId="25676b33-7ec6-4c04-9814-504ab5e7b2c8" providerId="ADAL" clId="{8AB2806B-A4DB-4892-9FDE-21B4C70C1AED}" dt="2023-03-01T07:04:52.427" v="2" actId="2696"/>
        <pc:sldMkLst>
          <pc:docMk/>
          <pc:sldMk cId="4153558294" sldId="429"/>
        </pc:sldMkLst>
      </pc:sldChg>
      <pc:sldChg chg="add">
        <pc:chgData name="Jesper Blinkenberg" userId="25676b33-7ec6-4c04-9814-504ab5e7b2c8" providerId="ADAL" clId="{8AB2806B-A4DB-4892-9FDE-21B4C70C1AED}" dt="2023-03-01T07:05:00.517" v="3"/>
        <pc:sldMkLst>
          <pc:docMk/>
          <pc:sldMk cId="4250971422" sldId="429"/>
        </pc:sldMkLst>
      </pc:sldChg>
      <pc:sldChg chg="add del">
        <pc:chgData name="Jesper Blinkenberg" userId="25676b33-7ec6-4c04-9814-504ab5e7b2c8" providerId="ADAL" clId="{8AB2806B-A4DB-4892-9FDE-21B4C70C1AED}" dt="2023-03-01T07:04:52.427" v="2" actId="2696"/>
        <pc:sldMkLst>
          <pc:docMk/>
          <pc:sldMk cId="389923122" sldId="437"/>
        </pc:sldMkLst>
      </pc:sldChg>
      <pc:sldChg chg="add modNotesTx">
        <pc:chgData name="Jesper Blinkenberg" userId="25676b33-7ec6-4c04-9814-504ab5e7b2c8" providerId="ADAL" clId="{8AB2806B-A4DB-4892-9FDE-21B4C70C1AED}" dt="2023-03-01T07:37:08.005" v="525" actId="20577"/>
        <pc:sldMkLst>
          <pc:docMk/>
          <pc:sldMk cId="2923708052" sldId="437"/>
        </pc:sldMkLst>
      </pc:sldChg>
      <pc:sldChg chg="modSp add mod ord modNotesTx">
        <pc:chgData name="Jesper Blinkenberg" userId="25676b33-7ec6-4c04-9814-504ab5e7b2c8" providerId="ADAL" clId="{8AB2806B-A4DB-4892-9FDE-21B4C70C1AED}" dt="2023-03-01T17:09:45.040" v="579"/>
        <pc:sldMkLst>
          <pc:docMk/>
          <pc:sldMk cId="3070857775" sldId="561"/>
        </pc:sldMkLst>
        <pc:spChg chg="mod">
          <ac:chgData name="Jesper Blinkenberg" userId="25676b33-7ec6-4c04-9814-504ab5e7b2c8" providerId="ADAL" clId="{8AB2806B-A4DB-4892-9FDE-21B4C70C1AED}" dt="2023-03-01T07:12:00.533" v="104" actId="27636"/>
          <ac:spMkLst>
            <pc:docMk/>
            <pc:sldMk cId="3070857775" sldId="561"/>
            <ac:spMk id="3" creationId="{B821555B-84B6-46DD-BF9E-915E7D50BE89}"/>
          </ac:spMkLst>
        </pc:spChg>
      </pc:sldChg>
      <pc:sldChg chg="modSp mod">
        <pc:chgData name="Jesper Blinkenberg" userId="25676b33-7ec6-4c04-9814-504ab5e7b2c8" providerId="ADAL" clId="{8AB2806B-A4DB-4892-9FDE-21B4C70C1AED}" dt="2023-03-01T17:11:29.585" v="588" actId="20577"/>
        <pc:sldMkLst>
          <pc:docMk/>
          <pc:sldMk cId="3442819084" sldId="913"/>
        </pc:sldMkLst>
        <pc:spChg chg="mod">
          <ac:chgData name="Jesper Blinkenberg" userId="25676b33-7ec6-4c04-9814-504ab5e7b2c8" providerId="ADAL" clId="{8AB2806B-A4DB-4892-9FDE-21B4C70C1AED}" dt="2023-03-01T07:08:30.034" v="101" actId="20577"/>
          <ac:spMkLst>
            <pc:docMk/>
            <pc:sldMk cId="3442819084" sldId="913"/>
            <ac:spMk id="2" creationId="{8C3C4F08-1A3D-9F90-33C4-EE8A82F00F9E}"/>
          </ac:spMkLst>
        </pc:spChg>
        <pc:spChg chg="mod">
          <ac:chgData name="Jesper Blinkenberg" userId="25676b33-7ec6-4c04-9814-504ab5e7b2c8" providerId="ADAL" clId="{8AB2806B-A4DB-4892-9FDE-21B4C70C1AED}" dt="2023-03-01T17:11:29.585" v="588" actId="20577"/>
          <ac:spMkLst>
            <pc:docMk/>
            <pc:sldMk cId="3442819084" sldId="913"/>
            <ac:spMk id="3" creationId="{9FA147AC-D90F-2227-C51F-AAFDF688F4D4}"/>
          </ac:spMkLst>
        </pc:spChg>
      </pc:sldChg>
      <pc:sldChg chg="modSp add mod">
        <pc:chgData name="Jesper Blinkenberg" userId="25676b33-7ec6-4c04-9814-504ab5e7b2c8" providerId="ADAL" clId="{8AB2806B-A4DB-4892-9FDE-21B4C70C1AED}" dt="2023-03-01T07:32:48.337" v="151" actId="113"/>
        <pc:sldMkLst>
          <pc:docMk/>
          <pc:sldMk cId="682208675" sldId="916"/>
        </pc:sldMkLst>
        <pc:spChg chg="mod">
          <ac:chgData name="Jesper Blinkenberg" userId="25676b33-7ec6-4c04-9814-504ab5e7b2c8" providerId="ADAL" clId="{8AB2806B-A4DB-4892-9FDE-21B4C70C1AED}" dt="2023-03-01T07:32:48.337" v="151" actId="113"/>
          <ac:spMkLst>
            <pc:docMk/>
            <pc:sldMk cId="682208675" sldId="916"/>
            <ac:spMk id="2" creationId="{D443038F-7D4D-D6EB-BF44-8509A49F6BAB}"/>
          </ac:spMkLst>
        </pc:spChg>
      </pc:sldChg>
      <pc:sldChg chg="add del">
        <pc:chgData name="Jesper Blinkenberg" userId="25676b33-7ec6-4c04-9814-504ab5e7b2c8" providerId="ADAL" clId="{8AB2806B-A4DB-4892-9FDE-21B4C70C1AED}" dt="2023-03-01T07:04:52.427" v="2" actId="2696"/>
        <pc:sldMkLst>
          <pc:docMk/>
          <pc:sldMk cId="2306853612" sldId="916"/>
        </pc:sldMkLst>
      </pc:sldChg>
      <pc:sldChg chg="del">
        <pc:chgData name="Jesper Blinkenberg" userId="25676b33-7ec6-4c04-9814-504ab5e7b2c8" providerId="ADAL" clId="{8AB2806B-A4DB-4892-9FDE-21B4C70C1AED}" dt="2023-03-01T07:04:52.427" v="2" actId="2696"/>
        <pc:sldMkLst>
          <pc:docMk/>
          <pc:sldMk cId="1465624358" sldId="917"/>
        </pc:sldMkLst>
      </pc:sldChg>
      <pc:sldChg chg="modSp add mod">
        <pc:chgData name="Jesper Blinkenberg" userId="25676b33-7ec6-4c04-9814-504ab5e7b2c8" providerId="ADAL" clId="{8AB2806B-A4DB-4892-9FDE-21B4C70C1AED}" dt="2023-03-01T07:15:25.222" v="109" actId="20577"/>
        <pc:sldMkLst>
          <pc:docMk/>
          <pc:sldMk cId="3485153498" sldId="917"/>
        </pc:sldMkLst>
        <pc:spChg chg="mod">
          <ac:chgData name="Jesper Blinkenberg" userId="25676b33-7ec6-4c04-9814-504ab5e7b2c8" providerId="ADAL" clId="{8AB2806B-A4DB-4892-9FDE-21B4C70C1AED}" dt="2023-03-01T07:15:25.222" v="109" actId="20577"/>
          <ac:spMkLst>
            <pc:docMk/>
            <pc:sldMk cId="3485153498" sldId="917"/>
            <ac:spMk id="2" creationId="{2FD70F76-E687-2E6A-2874-2DC51972CB57}"/>
          </ac:spMkLst>
        </pc:spChg>
      </pc:sldChg>
      <pc:sldChg chg="modSp mod">
        <pc:chgData name="Jesper Blinkenberg" userId="25676b33-7ec6-4c04-9814-504ab5e7b2c8" providerId="ADAL" clId="{8AB2806B-A4DB-4892-9FDE-21B4C70C1AED}" dt="2023-03-01T07:09:57.093" v="102" actId="20577"/>
        <pc:sldMkLst>
          <pc:docMk/>
          <pc:sldMk cId="3079651259" sldId="921"/>
        </pc:sldMkLst>
        <pc:spChg chg="mod">
          <ac:chgData name="Jesper Blinkenberg" userId="25676b33-7ec6-4c04-9814-504ab5e7b2c8" providerId="ADAL" clId="{8AB2806B-A4DB-4892-9FDE-21B4C70C1AED}" dt="2023-03-01T07:09:57.093" v="102" actId="20577"/>
          <ac:spMkLst>
            <pc:docMk/>
            <pc:sldMk cId="3079651259" sldId="921"/>
            <ac:spMk id="372" creationId="{00000000-0000-0000-0000-000000000000}"/>
          </ac:spMkLst>
        </pc:spChg>
      </pc:sldChg>
      <pc:sldChg chg="ord">
        <pc:chgData name="Jesper Blinkenberg" userId="25676b33-7ec6-4c04-9814-504ab5e7b2c8" providerId="ADAL" clId="{8AB2806B-A4DB-4892-9FDE-21B4C70C1AED}" dt="2023-03-01T17:10:15.567" v="583"/>
        <pc:sldMkLst>
          <pc:docMk/>
          <pc:sldMk cId="1460763417" sldId="922"/>
        </pc:sldMkLst>
      </pc:sldChg>
      <pc:sldChg chg="modSp">
        <pc:chgData name="Jesper Blinkenberg" userId="25676b33-7ec6-4c04-9814-504ab5e7b2c8" providerId="ADAL" clId="{8AB2806B-A4DB-4892-9FDE-21B4C70C1AED}" dt="2023-03-01T07:28:28.506" v="150" actId="20577"/>
        <pc:sldMkLst>
          <pc:docMk/>
          <pc:sldMk cId="1218783032" sldId="924"/>
        </pc:sldMkLst>
        <pc:spChg chg="mod">
          <ac:chgData name="Jesper Blinkenberg" userId="25676b33-7ec6-4c04-9814-504ab5e7b2c8" providerId="ADAL" clId="{8AB2806B-A4DB-4892-9FDE-21B4C70C1AED}" dt="2023-03-01T07:28:28.506" v="150" actId="20577"/>
          <ac:spMkLst>
            <pc:docMk/>
            <pc:sldMk cId="1218783032" sldId="924"/>
            <ac:spMk id="6" creationId="{2025AA0B-A670-4AD4-95C9-ECA52421C980}"/>
          </ac:spMkLst>
        </pc:spChg>
      </pc:sldChg>
      <pc:sldChg chg="add del">
        <pc:chgData name="Jesper Blinkenberg" userId="25676b33-7ec6-4c04-9814-504ab5e7b2c8" providerId="ADAL" clId="{8AB2806B-A4DB-4892-9FDE-21B4C70C1AED}" dt="2023-03-01T07:04:52.427" v="2" actId="2696"/>
        <pc:sldMkLst>
          <pc:docMk/>
          <pc:sldMk cId="1984834382" sldId="925"/>
        </pc:sldMkLst>
      </pc:sldChg>
      <pc:sldChg chg="add">
        <pc:chgData name="Jesper Blinkenberg" userId="25676b33-7ec6-4c04-9814-504ab5e7b2c8" providerId="ADAL" clId="{8AB2806B-A4DB-4892-9FDE-21B4C70C1AED}" dt="2023-03-01T07:05:00.517" v="3"/>
        <pc:sldMkLst>
          <pc:docMk/>
          <pc:sldMk cId="3837091220" sldId="925"/>
        </pc:sldMkLst>
      </pc:sldChg>
      <pc:sldChg chg="add modNotesTx">
        <pc:chgData name="Jesper Blinkenberg" userId="25676b33-7ec6-4c04-9814-504ab5e7b2c8" providerId="ADAL" clId="{8AB2806B-A4DB-4892-9FDE-21B4C70C1AED}" dt="2023-03-01T07:33:32.261" v="152" actId="20577"/>
        <pc:sldMkLst>
          <pc:docMk/>
          <pc:sldMk cId="471525781" sldId="926"/>
        </pc:sldMkLst>
      </pc:sldChg>
      <pc:sldChg chg="add del">
        <pc:chgData name="Jesper Blinkenberg" userId="25676b33-7ec6-4c04-9814-504ab5e7b2c8" providerId="ADAL" clId="{8AB2806B-A4DB-4892-9FDE-21B4C70C1AED}" dt="2023-03-01T07:04:52.427" v="2" actId="2696"/>
        <pc:sldMkLst>
          <pc:docMk/>
          <pc:sldMk cId="987457050" sldId="92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san\Downloads\Evaluering%20av%20kurset%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nb-NO">
                <a:solidFill>
                  <a:schemeClr val="bg1"/>
                </a:solidFill>
              </a:rPr>
              <a:t>Hvordan fikk du</a:t>
            </a:r>
            <a:r>
              <a:rPr lang="nb-NO" baseline="0">
                <a:solidFill>
                  <a:schemeClr val="bg1"/>
                </a:solidFill>
              </a:rPr>
              <a:t> vite om kurset?</a:t>
            </a:r>
            <a:endParaRPr lang="nb-NO">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nb-NO"/>
        </a:p>
      </c:txPr>
    </c:title>
    <c:autoTitleDeleted val="0"/>
    <c:plotArea>
      <c:layout/>
      <c:barChart>
        <c:barDir val="bar"/>
        <c:grouping val="stacked"/>
        <c:varyColors val="0"/>
        <c:ser>
          <c:idx val="0"/>
          <c:order val="0"/>
          <c:spPr>
            <a:solidFill>
              <a:srgbClr val="0070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Responser!$O$2:$O$6</c:f>
              <c:strCache>
                <c:ptCount val="5"/>
                <c:pt idx="0">
                  <c:v>Kollega</c:v>
                </c:pt>
                <c:pt idx="1">
                  <c:v>Arbeidsgiver</c:v>
                </c:pt>
                <c:pt idx="2">
                  <c:v>På nett</c:v>
                </c:pt>
                <c:pt idx="3">
                  <c:v>Så det tilfeldig på oppvakt</c:v>
                </c:pt>
                <c:pt idx="4">
                  <c:v>Annet</c:v>
                </c:pt>
              </c:strCache>
            </c:strRef>
          </c:cat>
          <c:val>
            <c:numRef>
              <c:f>Responser!$Q$2:$Q$6</c:f>
              <c:numCache>
                <c:formatCode>0%</c:formatCode>
                <c:ptCount val="5"/>
                <c:pt idx="0">
                  <c:v>0.38095238095238093</c:v>
                </c:pt>
                <c:pt idx="1">
                  <c:v>0.2857142857142857</c:v>
                </c:pt>
                <c:pt idx="2">
                  <c:v>4.7619047619047616E-2</c:v>
                </c:pt>
                <c:pt idx="3">
                  <c:v>0.19047619047619047</c:v>
                </c:pt>
                <c:pt idx="4">
                  <c:v>9.5238095238095233E-2</c:v>
                </c:pt>
              </c:numCache>
            </c:numRef>
          </c:val>
          <c:extLst>
            <c:ext xmlns:c16="http://schemas.microsoft.com/office/drawing/2014/chart" uri="{C3380CC4-5D6E-409C-BE32-E72D297353CC}">
              <c16:uniqueId val="{00000000-480D-40CD-8577-011288CD3B08}"/>
            </c:ext>
          </c:extLst>
        </c:ser>
        <c:dLbls>
          <c:showLegendKey val="0"/>
          <c:showVal val="0"/>
          <c:showCatName val="0"/>
          <c:showSerName val="0"/>
          <c:showPercent val="0"/>
          <c:showBubbleSize val="0"/>
        </c:dLbls>
        <c:gapWidth val="150"/>
        <c:overlap val="100"/>
        <c:axId val="913124175"/>
        <c:axId val="913129999"/>
      </c:barChart>
      <c:catAx>
        <c:axId val="913124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913129999"/>
        <c:crosses val="autoZero"/>
        <c:auto val="1"/>
        <c:lblAlgn val="ctr"/>
        <c:lblOffset val="100"/>
        <c:noMultiLvlLbl val="0"/>
      </c:catAx>
      <c:valAx>
        <c:axId val="9131299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913124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CADB2"/>
      </a:solid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sz="2400" b="1" dirty="0">
                <a:solidFill>
                  <a:srgbClr val="E54F46"/>
                </a:solidFill>
                <a:latin typeface="Arial Black" panose="020B0A04020102020204" pitchFamily="34" charset="0"/>
              </a:rPr>
              <a:t>Fordeling</a:t>
            </a:r>
            <a:r>
              <a:rPr lang="nb-NO" sz="2400" b="1" baseline="0" dirty="0">
                <a:solidFill>
                  <a:srgbClr val="E54F46"/>
                </a:solidFill>
                <a:latin typeface="Arial Black" panose="020B0A04020102020204" pitchFamily="34" charset="0"/>
              </a:rPr>
              <a:t> av legevakt</a:t>
            </a:r>
            <a:r>
              <a:rPr lang="nb-NO" sz="2400" b="1" dirty="0">
                <a:solidFill>
                  <a:srgbClr val="E54F46"/>
                </a:solidFill>
                <a:latin typeface="Arial Black" panose="020B0A04020102020204" pitchFamily="34" charset="0"/>
              </a:rPr>
              <a:t>konsultasjoner</a:t>
            </a:r>
            <a:r>
              <a:rPr lang="nb-NO" sz="2400" b="1" baseline="0" dirty="0">
                <a:solidFill>
                  <a:srgbClr val="E54F46"/>
                </a:solidFill>
                <a:latin typeface="Arial Black" panose="020B0A04020102020204" pitchFamily="34" charset="0"/>
              </a:rPr>
              <a:t> og innleggelser etter legens innleggelsespraksis</a:t>
            </a:r>
            <a:endParaRPr lang="nb-NO" sz="2400" b="1" dirty="0">
              <a:solidFill>
                <a:srgbClr val="E54F46"/>
              </a:solidFill>
              <a:latin typeface="Arial Black" panose="020B0A04020102020204" pitchFamily="34" charset="0"/>
            </a:endParaRPr>
          </a:p>
        </c:rich>
      </c:tx>
      <c:layout>
        <c:manualLayout>
          <c:xMode val="edge"/>
          <c:yMode val="edge"/>
          <c:x val="0.14036393173661404"/>
          <c:y val="9.2426200487342024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Sheet1!$B$1</c:f>
              <c:strCache>
                <c:ptCount val="1"/>
                <c:pt idx="0">
                  <c:v>Konsultasjoner</c:v>
                </c:pt>
              </c:strCache>
            </c:strRef>
          </c:tx>
          <c:spPr>
            <a:solidFill>
              <a:srgbClr val="00B050"/>
            </a:solidFill>
            <a:ln>
              <a:noFill/>
            </a:ln>
            <a:effectLst/>
          </c:spPr>
          <c:invertIfNegative val="0"/>
          <c:cat>
            <c:strRef>
              <c:f>Sheet1!$A$2:$A$5</c:f>
              <c:strCache>
                <c:ptCount val="4"/>
                <c:pt idx="0">
                  <c:v>Lav innleggelsespraksis</c:v>
                </c:pt>
                <c:pt idx="1">
                  <c:v>Medium-lav</c:v>
                </c:pt>
                <c:pt idx="2">
                  <c:v>Medium-høy</c:v>
                </c:pt>
                <c:pt idx="3">
                  <c:v>Høy innleggelsespraksis</c:v>
                </c:pt>
              </c:strCache>
            </c:strRef>
          </c:cat>
          <c:val>
            <c:numRef>
              <c:f>Sheet1!$B$2:$B$5</c:f>
              <c:numCache>
                <c:formatCode>0</c:formatCode>
                <c:ptCount val="4"/>
                <c:pt idx="0">
                  <c:v>25.719536165807931</c:v>
                </c:pt>
                <c:pt idx="1">
                  <c:v>32.081826182362363</c:v>
                </c:pt>
                <c:pt idx="2">
                  <c:v>28.069955066547259</c:v>
                </c:pt>
                <c:pt idx="3">
                  <c:v>14.128682585282453</c:v>
                </c:pt>
              </c:numCache>
            </c:numRef>
          </c:val>
          <c:extLst>
            <c:ext xmlns:c16="http://schemas.microsoft.com/office/drawing/2014/chart" uri="{C3380CC4-5D6E-409C-BE32-E72D297353CC}">
              <c16:uniqueId val="{00000000-8CB7-4785-8FDF-9F38AC4ABD82}"/>
            </c:ext>
          </c:extLst>
        </c:ser>
        <c:ser>
          <c:idx val="1"/>
          <c:order val="1"/>
          <c:tx>
            <c:strRef>
              <c:f>Sheet1!$C$1</c:f>
              <c:strCache>
                <c:ptCount val="1"/>
                <c:pt idx="0">
                  <c:v>Innleggelser</c:v>
                </c:pt>
              </c:strCache>
            </c:strRef>
          </c:tx>
          <c:spPr>
            <a:solidFill>
              <a:srgbClr val="0070C0"/>
            </a:solidFill>
            <a:ln>
              <a:noFill/>
            </a:ln>
            <a:effectLst/>
          </c:spPr>
          <c:invertIfNegative val="0"/>
          <c:cat>
            <c:strRef>
              <c:f>Sheet1!$A$2:$A$5</c:f>
              <c:strCache>
                <c:ptCount val="4"/>
                <c:pt idx="0">
                  <c:v>Lav innleggelsespraksis</c:v>
                </c:pt>
                <c:pt idx="1">
                  <c:v>Medium-lav</c:v>
                </c:pt>
                <c:pt idx="2">
                  <c:v>Medium-høy</c:v>
                </c:pt>
                <c:pt idx="3">
                  <c:v>Høy innleggelsespraksis</c:v>
                </c:pt>
              </c:strCache>
            </c:strRef>
          </c:cat>
          <c:val>
            <c:numRef>
              <c:f>Sheet1!$C$2:$C$5</c:f>
              <c:numCache>
                <c:formatCode>0</c:formatCode>
                <c:ptCount val="4"/>
                <c:pt idx="0">
                  <c:v>16.535848533399065</c:v>
                </c:pt>
                <c:pt idx="1">
                  <c:v>29.954014666009364</c:v>
                </c:pt>
                <c:pt idx="2">
                  <c:v>32.601445033275823</c:v>
                </c:pt>
                <c:pt idx="3">
                  <c:v>20.908691767315752</c:v>
                </c:pt>
              </c:numCache>
            </c:numRef>
          </c:val>
          <c:extLst>
            <c:ext xmlns:c16="http://schemas.microsoft.com/office/drawing/2014/chart" uri="{C3380CC4-5D6E-409C-BE32-E72D297353CC}">
              <c16:uniqueId val="{00000001-8CB7-4785-8FDF-9F38AC4ABD82}"/>
            </c:ext>
          </c:extLst>
        </c:ser>
        <c:dLbls>
          <c:showLegendKey val="0"/>
          <c:showVal val="0"/>
          <c:showCatName val="0"/>
          <c:showSerName val="0"/>
          <c:showPercent val="0"/>
          <c:showBubbleSize val="0"/>
        </c:dLbls>
        <c:gapWidth val="219"/>
        <c:overlap val="-27"/>
        <c:axId val="421555024"/>
        <c:axId val="421554192"/>
      </c:barChart>
      <c:catAx>
        <c:axId val="421555024"/>
        <c:scaling>
          <c:orientation val="minMax"/>
        </c:scaling>
        <c:delete val="0"/>
        <c:axPos val="b"/>
        <c:title>
          <c:tx>
            <c:rich>
              <a:bodyPr rot="0" spcFirstLastPara="1" vertOverflow="ellipsis" vert="horz" wrap="square" anchor="ctr" anchorCtr="1"/>
              <a:lstStyle/>
              <a:p>
                <a:pPr>
                  <a:defRPr lang="en-GB" sz="1600" b="0" i="0" u="none" strike="noStrike" kern="1200" baseline="0" noProof="0">
                    <a:solidFill>
                      <a:schemeClr val="tx1">
                        <a:lumMod val="65000"/>
                        <a:lumOff val="35000"/>
                      </a:schemeClr>
                    </a:solidFill>
                    <a:latin typeface="+mn-lt"/>
                    <a:ea typeface="+mn-ea"/>
                    <a:cs typeface="+mn-cs"/>
                  </a:defRPr>
                </a:pPr>
                <a:r>
                  <a:rPr lang="en-GB" sz="1600" baseline="0" noProof="0" dirty="0" err="1"/>
                  <a:t>Legens</a:t>
                </a:r>
                <a:r>
                  <a:rPr lang="en-GB" sz="1600" baseline="0" noProof="0" dirty="0"/>
                  <a:t> </a:t>
                </a:r>
                <a:r>
                  <a:rPr lang="en-GB" sz="1600" baseline="0" noProof="0" dirty="0" err="1"/>
                  <a:t>innleggelsespraksis</a:t>
                </a:r>
                <a:endParaRPr lang="en-GB" sz="1600" baseline="0" noProof="0" dirty="0"/>
              </a:p>
            </c:rich>
          </c:tx>
          <c:overlay val="0"/>
          <c:spPr>
            <a:noFill/>
            <a:ln>
              <a:noFill/>
            </a:ln>
            <a:effectLst/>
          </c:spPr>
          <c:txPr>
            <a:bodyPr rot="0" spcFirstLastPara="1" vertOverflow="ellipsis" vert="horz" wrap="square" anchor="ctr" anchorCtr="1"/>
            <a:lstStyle/>
            <a:p>
              <a:pPr>
                <a:defRPr lang="en-GB" sz="1600" b="0" i="0" u="none" strike="noStrike" kern="1200" baseline="0" noProof="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421554192"/>
        <c:crosses val="autoZero"/>
        <c:auto val="1"/>
        <c:lblAlgn val="ctr"/>
        <c:lblOffset val="100"/>
        <c:noMultiLvlLbl val="0"/>
      </c:catAx>
      <c:valAx>
        <c:axId val="421554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nb-NO" sz="1600" baseline="0" dirty="0"/>
                  <a:t>% av konsultasjoner og innleggelser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421555024"/>
        <c:crosses val="autoZero"/>
        <c:crossBetween val="between"/>
      </c:valAx>
      <c:spPr>
        <a:noFill/>
        <a:ln>
          <a:noFill/>
        </a:ln>
        <a:effectLst/>
      </c:spPr>
    </c:plotArea>
    <c:legend>
      <c:legendPos val="b"/>
      <c:layout>
        <c:manualLayout>
          <c:xMode val="edge"/>
          <c:yMode val="edge"/>
          <c:x val="0.31966404314109192"/>
          <c:y val="0.92976617138536688"/>
          <c:w val="0.36067180161411394"/>
          <c:h val="5.454394957495253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46308341892063E-2"/>
          <c:y val="3.5914002563348889E-2"/>
          <c:w val="0.91672277378371181"/>
          <c:h val="0.767015164757331"/>
        </c:manualLayout>
      </c:layout>
      <c:barChart>
        <c:barDir val="col"/>
        <c:grouping val="clustered"/>
        <c:varyColors val="0"/>
        <c:ser>
          <c:idx val="0"/>
          <c:order val="0"/>
          <c:tx>
            <c:strRef>
              <c:f>'Ark1'!$B$1</c:f>
              <c:strCache>
                <c:ptCount val="1"/>
                <c:pt idx="0">
                  <c:v>Lav innleggelsespraksis</c:v>
                </c:pt>
              </c:strCache>
            </c:strRef>
          </c:tx>
          <c:spPr>
            <a:solidFill>
              <a:srgbClr val="000099"/>
            </a:solidFill>
            <a:ln>
              <a:noFill/>
            </a:ln>
            <a:effectLst/>
          </c:spPr>
          <c:invertIfNegative val="0"/>
          <c:cat>
            <c:strRef>
              <c:f>'Ark1'!$A$2:$A$4</c:f>
              <c:strCache>
                <c:ptCount val="3"/>
                <c:pt idx="0">
                  <c:v>Innleggelse</c:v>
                </c:pt>
                <c:pt idx="1">
                  <c:v>Utskrivelse brystsmerter</c:v>
                </c:pt>
                <c:pt idx="2">
                  <c:v>Utskrivelse hjerteinfarkt</c:v>
                </c:pt>
              </c:strCache>
            </c:strRef>
          </c:cat>
          <c:val>
            <c:numRef>
              <c:f>'Ark1'!$B$2:$B$4</c:f>
              <c:numCache>
                <c:formatCode>General</c:formatCode>
                <c:ptCount val="3"/>
                <c:pt idx="0">
                  <c:v>0.71</c:v>
                </c:pt>
                <c:pt idx="1">
                  <c:v>0.6</c:v>
                </c:pt>
                <c:pt idx="2">
                  <c:v>0.79</c:v>
                </c:pt>
              </c:numCache>
            </c:numRef>
          </c:val>
          <c:extLst>
            <c:ext xmlns:c16="http://schemas.microsoft.com/office/drawing/2014/chart" uri="{C3380CC4-5D6E-409C-BE32-E72D297353CC}">
              <c16:uniqueId val="{00000000-EDD4-434D-B786-51F5B0FFDEFA}"/>
            </c:ext>
          </c:extLst>
        </c:ser>
        <c:ser>
          <c:idx val="1"/>
          <c:order val="1"/>
          <c:tx>
            <c:strRef>
              <c:f>'Ark1'!$C$1</c:f>
              <c:strCache>
                <c:ptCount val="1"/>
                <c:pt idx="0">
                  <c:v>Medium-lav</c:v>
                </c:pt>
              </c:strCache>
            </c:strRef>
          </c:tx>
          <c:spPr>
            <a:solidFill>
              <a:srgbClr val="9900FF"/>
            </a:solidFill>
            <a:ln>
              <a:noFill/>
            </a:ln>
            <a:effectLst/>
          </c:spPr>
          <c:invertIfNegative val="0"/>
          <c:dPt>
            <c:idx val="0"/>
            <c:invertIfNegative val="0"/>
            <c:bubble3D val="0"/>
            <c:spPr>
              <a:solidFill>
                <a:srgbClr val="9966FF"/>
              </a:solidFill>
              <a:ln>
                <a:noFill/>
              </a:ln>
              <a:effectLst/>
            </c:spPr>
            <c:extLst>
              <c:ext xmlns:c16="http://schemas.microsoft.com/office/drawing/2014/chart" uri="{C3380CC4-5D6E-409C-BE32-E72D297353CC}">
                <c16:uniqueId val="{00000001-BC17-4062-AF75-097733BEF383}"/>
              </c:ext>
            </c:extLst>
          </c:dPt>
          <c:dPt>
            <c:idx val="1"/>
            <c:invertIfNegative val="0"/>
            <c:bubble3D val="0"/>
            <c:spPr>
              <a:solidFill>
                <a:srgbClr val="9966FF"/>
              </a:solidFill>
              <a:ln>
                <a:noFill/>
              </a:ln>
              <a:effectLst/>
            </c:spPr>
            <c:extLst>
              <c:ext xmlns:c16="http://schemas.microsoft.com/office/drawing/2014/chart" uri="{C3380CC4-5D6E-409C-BE32-E72D297353CC}">
                <c16:uniqueId val="{00000002-BC17-4062-AF75-097733BEF383}"/>
              </c:ext>
            </c:extLst>
          </c:dPt>
          <c:dPt>
            <c:idx val="2"/>
            <c:invertIfNegative val="0"/>
            <c:bubble3D val="0"/>
            <c:spPr>
              <a:solidFill>
                <a:srgbClr val="9966FF"/>
              </a:solidFill>
              <a:ln>
                <a:noFill/>
              </a:ln>
              <a:effectLst/>
            </c:spPr>
            <c:extLst>
              <c:ext xmlns:c16="http://schemas.microsoft.com/office/drawing/2014/chart" uri="{C3380CC4-5D6E-409C-BE32-E72D297353CC}">
                <c16:uniqueId val="{00000003-BC17-4062-AF75-097733BEF383}"/>
              </c:ext>
            </c:extLst>
          </c:dPt>
          <c:cat>
            <c:strRef>
              <c:f>'Ark1'!$A$2:$A$4</c:f>
              <c:strCache>
                <c:ptCount val="3"/>
                <c:pt idx="0">
                  <c:v>Innleggelse</c:v>
                </c:pt>
                <c:pt idx="1">
                  <c:v>Utskrivelse brystsmerter</c:v>
                </c:pt>
                <c:pt idx="2">
                  <c:v>Utskrivelse hjerteinfarkt</c:v>
                </c:pt>
              </c:strCache>
            </c:strRef>
          </c:cat>
          <c:val>
            <c:numRef>
              <c:f>'Ark1'!$C$2:$C$4</c:f>
              <c:numCache>
                <c:formatCode>General</c:formatCode>
                <c:ptCount val="3"/>
                <c:pt idx="0">
                  <c:v>1</c:v>
                </c:pt>
                <c:pt idx="1">
                  <c:v>1</c:v>
                </c:pt>
                <c:pt idx="2">
                  <c:v>1</c:v>
                </c:pt>
              </c:numCache>
            </c:numRef>
          </c:val>
          <c:extLst>
            <c:ext xmlns:c16="http://schemas.microsoft.com/office/drawing/2014/chart" uri="{C3380CC4-5D6E-409C-BE32-E72D297353CC}">
              <c16:uniqueId val="{00000001-EDD4-434D-B786-51F5B0FFDEFA}"/>
            </c:ext>
          </c:extLst>
        </c:ser>
        <c:ser>
          <c:idx val="2"/>
          <c:order val="2"/>
          <c:tx>
            <c:strRef>
              <c:f>'Ark1'!$D$1</c:f>
              <c:strCache>
                <c:ptCount val="1"/>
                <c:pt idx="0">
                  <c:v>Medium-høy</c:v>
                </c:pt>
              </c:strCache>
            </c:strRef>
          </c:tx>
          <c:spPr>
            <a:solidFill>
              <a:srgbClr val="FF9999"/>
            </a:solidFill>
            <a:ln>
              <a:noFill/>
            </a:ln>
            <a:effectLst/>
          </c:spPr>
          <c:invertIfNegative val="0"/>
          <c:cat>
            <c:strRef>
              <c:f>'Ark1'!$A$2:$A$4</c:f>
              <c:strCache>
                <c:ptCount val="3"/>
                <c:pt idx="0">
                  <c:v>Innleggelse</c:v>
                </c:pt>
                <c:pt idx="1">
                  <c:v>Utskrivelse brystsmerter</c:v>
                </c:pt>
                <c:pt idx="2">
                  <c:v>Utskrivelse hjerteinfarkt</c:v>
                </c:pt>
              </c:strCache>
            </c:strRef>
          </c:cat>
          <c:val>
            <c:numRef>
              <c:f>'Ark1'!$D$2:$D$4</c:f>
              <c:numCache>
                <c:formatCode>General</c:formatCode>
                <c:ptCount val="3"/>
                <c:pt idx="0">
                  <c:v>1.22</c:v>
                </c:pt>
                <c:pt idx="1">
                  <c:v>1.33</c:v>
                </c:pt>
                <c:pt idx="2">
                  <c:v>1.17</c:v>
                </c:pt>
              </c:numCache>
            </c:numRef>
          </c:val>
          <c:extLst>
            <c:ext xmlns:c16="http://schemas.microsoft.com/office/drawing/2014/chart" uri="{C3380CC4-5D6E-409C-BE32-E72D297353CC}">
              <c16:uniqueId val="{00000002-EDD4-434D-B786-51F5B0FFDEFA}"/>
            </c:ext>
          </c:extLst>
        </c:ser>
        <c:ser>
          <c:idx val="3"/>
          <c:order val="3"/>
          <c:tx>
            <c:strRef>
              <c:f>'Ark1'!$E$1</c:f>
              <c:strCache>
                <c:ptCount val="1"/>
                <c:pt idx="0">
                  <c:v>Høy innleggelsespraksis</c:v>
                </c:pt>
              </c:strCache>
            </c:strRef>
          </c:tx>
          <c:spPr>
            <a:solidFill>
              <a:srgbClr val="CF3C3A"/>
            </a:solidFill>
            <a:ln>
              <a:noFill/>
            </a:ln>
            <a:effectLst/>
          </c:spPr>
          <c:invertIfNegative val="0"/>
          <c:cat>
            <c:strRef>
              <c:f>'Ark1'!$A$2:$A$4</c:f>
              <c:strCache>
                <c:ptCount val="3"/>
                <c:pt idx="0">
                  <c:v>Innleggelse</c:v>
                </c:pt>
                <c:pt idx="1">
                  <c:v>Utskrivelse brystsmerter</c:v>
                </c:pt>
                <c:pt idx="2">
                  <c:v>Utskrivelse hjerteinfarkt</c:v>
                </c:pt>
              </c:strCache>
            </c:strRef>
          </c:cat>
          <c:val>
            <c:numRef>
              <c:f>'Ark1'!$E$2:$E$4</c:f>
              <c:numCache>
                <c:formatCode>General</c:formatCode>
                <c:ptCount val="3"/>
                <c:pt idx="0">
                  <c:v>1.46</c:v>
                </c:pt>
                <c:pt idx="1">
                  <c:v>1.63</c:v>
                </c:pt>
                <c:pt idx="2">
                  <c:v>1.38</c:v>
                </c:pt>
              </c:numCache>
            </c:numRef>
          </c:val>
          <c:extLst>
            <c:ext xmlns:c16="http://schemas.microsoft.com/office/drawing/2014/chart" uri="{C3380CC4-5D6E-409C-BE32-E72D297353CC}">
              <c16:uniqueId val="{00000004-EDD4-434D-B786-51F5B0FFDEFA}"/>
            </c:ext>
          </c:extLst>
        </c:ser>
        <c:dLbls>
          <c:showLegendKey val="0"/>
          <c:showVal val="0"/>
          <c:showCatName val="0"/>
          <c:showSerName val="0"/>
          <c:showPercent val="0"/>
          <c:showBubbleSize val="0"/>
        </c:dLbls>
        <c:gapWidth val="219"/>
        <c:overlap val="-27"/>
        <c:axId val="1622212511"/>
        <c:axId val="1622215423"/>
      </c:barChart>
      <c:catAx>
        <c:axId val="162221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b-NO"/>
          </a:p>
        </c:txPr>
        <c:crossAx val="1622215423"/>
        <c:crosses val="autoZero"/>
        <c:auto val="1"/>
        <c:lblAlgn val="ctr"/>
        <c:lblOffset val="100"/>
        <c:noMultiLvlLbl val="0"/>
      </c:catAx>
      <c:valAx>
        <c:axId val="1622215423"/>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b-NO" dirty="0"/>
                  <a:t>Relativ risiko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62221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46308341892063E-2"/>
          <c:y val="3.5914002563348889E-2"/>
          <c:w val="0.91672277378371181"/>
          <c:h val="0.767015164757331"/>
        </c:manualLayout>
      </c:layout>
      <c:barChart>
        <c:barDir val="col"/>
        <c:grouping val="clustered"/>
        <c:varyColors val="0"/>
        <c:ser>
          <c:idx val="0"/>
          <c:order val="0"/>
          <c:tx>
            <c:strRef>
              <c:f>'Ark1'!$B$1</c:f>
              <c:strCache>
                <c:ptCount val="1"/>
                <c:pt idx="0">
                  <c:v>Lav innleggelsespraksis</c:v>
                </c:pt>
              </c:strCache>
            </c:strRef>
          </c:tx>
          <c:spPr>
            <a:solidFill>
              <a:srgbClr val="000099"/>
            </a:solidFill>
            <a:ln>
              <a:noFill/>
            </a:ln>
            <a:effectLst/>
          </c:spPr>
          <c:invertIfNegative val="0"/>
          <c:cat>
            <c:strRef>
              <c:f>'Ark1'!$A$2:$A$4</c:f>
              <c:strCache>
                <c:ptCount val="3"/>
                <c:pt idx="0">
                  <c:v>Innleggelse</c:v>
                </c:pt>
                <c:pt idx="1">
                  <c:v>Utskrivelse brystsmerter</c:v>
                </c:pt>
                <c:pt idx="2">
                  <c:v>Utskrivelse hjerteinfarkt</c:v>
                </c:pt>
              </c:strCache>
            </c:strRef>
          </c:cat>
          <c:val>
            <c:numRef>
              <c:f>'Ark1'!$B$2:$B$4</c:f>
              <c:numCache>
                <c:formatCode>General</c:formatCode>
                <c:ptCount val="3"/>
                <c:pt idx="0">
                  <c:v>0.71</c:v>
                </c:pt>
                <c:pt idx="1">
                  <c:v>0.6</c:v>
                </c:pt>
                <c:pt idx="2">
                  <c:v>0.79</c:v>
                </c:pt>
              </c:numCache>
            </c:numRef>
          </c:val>
          <c:extLst>
            <c:ext xmlns:c16="http://schemas.microsoft.com/office/drawing/2014/chart" uri="{C3380CC4-5D6E-409C-BE32-E72D297353CC}">
              <c16:uniqueId val="{00000000-EDD4-434D-B786-51F5B0FFDEFA}"/>
            </c:ext>
          </c:extLst>
        </c:ser>
        <c:ser>
          <c:idx val="1"/>
          <c:order val="1"/>
          <c:tx>
            <c:strRef>
              <c:f>'Ark1'!$C$1</c:f>
              <c:strCache>
                <c:ptCount val="1"/>
                <c:pt idx="0">
                  <c:v>Medium-lav</c:v>
                </c:pt>
              </c:strCache>
            </c:strRef>
          </c:tx>
          <c:spPr>
            <a:solidFill>
              <a:srgbClr val="9900FF"/>
            </a:solidFill>
            <a:ln>
              <a:noFill/>
            </a:ln>
            <a:effectLst/>
          </c:spPr>
          <c:invertIfNegative val="0"/>
          <c:dPt>
            <c:idx val="0"/>
            <c:invertIfNegative val="0"/>
            <c:bubble3D val="0"/>
            <c:spPr>
              <a:solidFill>
                <a:srgbClr val="9966FF"/>
              </a:solidFill>
              <a:ln>
                <a:noFill/>
              </a:ln>
              <a:effectLst/>
            </c:spPr>
            <c:extLst>
              <c:ext xmlns:c16="http://schemas.microsoft.com/office/drawing/2014/chart" uri="{C3380CC4-5D6E-409C-BE32-E72D297353CC}">
                <c16:uniqueId val="{00000001-BC17-4062-AF75-097733BEF383}"/>
              </c:ext>
            </c:extLst>
          </c:dPt>
          <c:dPt>
            <c:idx val="1"/>
            <c:invertIfNegative val="0"/>
            <c:bubble3D val="0"/>
            <c:spPr>
              <a:solidFill>
                <a:srgbClr val="9966FF"/>
              </a:solidFill>
              <a:ln>
                <a:noFill/>
              </a:ln>
              <a:effectLst/>
            </c:spPr>
            <c:extLst>
              <c:ext xmlns:c16="http://schemas.microsoft.com/office/drawing/2014/chart" uri="{C3380CC4-5D6E-409C-BE32-E72D297353CC}">
                <c16:uniqueId val="{00000002-BC17-4062-AF75-097733BEF383}"/>
              </c:ext>
            </c:extLst>
          </c:dPt>
          <c:dPt>
            <c:idx val="2"/>
            <c:invertIfNegative val="0"/>
            <c:bubble3D val="0"/>
            <c:spPr>
              <a:solidFill>
                <a:srgbClr val="9966FF"/>
              </a:solidFill>
              <a:ln>
                <a:noFill/>
              </a:ln>
              <a:effectLst/>
            </c:spPr>
            <c:extLst>
              <c:ext xmlns:c16="http://schemas.microsoft.com/office/drawing/2014/chart" uri="{C3380CC4-5D6E-409C-BE32-E72D297353CC}">
                <c16:uniqueId val="{00000003-BC17-4062-AF75-097733BEF383}"/>
              </c:ext>
            </c:extLst>
          </c:dPt>
          <c:cat>
            <c:strRef>
              <c:f>'Ark1'!$A$2:$A$4</c:f>
              <c:strCache>
                <c:ptCount val="3"/>
                <c:pt idx="0">
                  <c:v>Innleggelse</c:v>
                </c:pt>
                <c:pt idx="1">
                  <c:v>Utskrivelse brystsmerter</c:v>
                </c:pt>
                <c:pt idx="2">
                  <c:v>Utskrivelse hjerteinfarkt</c:v>
                </c:pt>
              </c:strCache>
            </c:strRef>
          </c:cat>
          <c:val>
            <c:numRef>
              <c:f>'Ark1'!$C$2:$C$4</c:f>
              <c:numCache>
                <c:formatCode>General</c:formatCode>
                <c:ptCount val="3"/>
                <c:pt idx="0">
                  <c:v>1</c:v>
                </c:pt>
                <c:pt idx="1">
                  <c:v>1</c:v>
                </c:pt>
                <c:pt idx="2">
                  <c:v>1</c:v>
                </c:pt>
              </c:numCache>
            </c:numRef>
          </c:val>
          <c:extLst>
            <c:ext xmlns:c16="http://schemas.microsoft.com/office/drawing/2014/chart" uri="{C3380CC4-5D6E-409C-BE32-E72D297353CC}">
              <c16:uniqueId val="{00000001-EDD4-434D-B786-51F5B0FFDEFA}"/>
            </c:ext>
          </c:extLst>
        </c:ser>
        <c:ser>
          <c:idx val="2"/>
          <c:order val="2"/>
          <c:tx>
            <c:strRef>
              <c:f>'Ark1'!$D$1</c:f>
              <c:strCache>
                <c:ptCount val="1"/>
                <c:pt idx="0">
                  <c:v>Medium-høy</c:v>
                </c:pt>
              </c:strCache>
            </c:strRef>
          </c:tx>
          <c:spPr>
            <a:solidFill>
              <a:srgbClr val="FF9999"/>
            </a:solidFill>
            <a:ln>
              <a:noFill/>
            </a:ln>
            <a:effectLst/>
          </c:spPr>
          <c:invertIfNegative val="0"/>
          <c:cat>
            <c:strRef>
              <c:f>'Ark1'!$A$2:$A$4</c:f>
              <c:strCache>
                <c:ptCount val="3"/>
                <c:pt idx="0">
                  <c:v>Innleggelse</c:v>
                </c:pt>
                <c:pt idx="1">
                  <c:v>Utskrivelse brystsmerter</c:v>
                </c:pt>
                <c:pt idx="2">
                  <c:v>Utskrivelse hjerteinfarkt</c:v>
                </c:pt>
              </c:strCache>
            </c:strRef>
          </c:cat>
          <c:val>
            <c:numRef>
              <c:f>'Ark1'!$D$2:$D$4</c:f>
              <c:numCache>
                <c:formatCode>General</c:formatCode>
                <c:ptCount val="3"/>
                <c:pt idx="0">
                  <c:v>1.22</c:v>
                </c:pt>
                <c:pt idx="1">
                  <c:v>1.33</c:v>
                </c:pt>
                <c:pt idx="2">
                  <c:v>1.17</c:v>
                </c:pt>
              </c:numCache>
            </c:numRef>
          </c:val>
          <c:extLst>
            <c:ext xmlns:c16="http://schemas.microsoft.com/office/drawing/2014/chart" uri="{C3380CC4-5D6E-409C-BE32-E72D297353CC}">
              <c16:uniqueId val="{00000002-EDD4-434D-B786-51F5B0FFDEFA}"/>
            </c:ext>
          </c:extLst>
        </c:ser>
        <c:ser>
          <c:idx val="3"/>
          <c:order val="3"/>
          <c:tx>
            <c:strRef>
              <c:f>'Ark1'!$E$1</c:f>
              <c:strCache>
                <c:ptCount val="1"/>
                <c:pt idx="0">
                  <c:v>Høy innleggelsespraksis</c:v>
                </c:pt>
              </c:strCache>
            </c:strRef>
          </c:tx>
          <c:spPr>
            <a:solidFill>
              <a:srgbClr val="CF3C3A"/>
            </a:solidFill>
            <a:ln>
              <a:noFill/>
            </a:ln>
            <a:effectLst/>
          </c:spPr>
          <c:invertIfNegative val="0"/>
          <c:cat>
            <c:strRef>
              <c:f>'Ark1'!$A$2:$A$4</c:f>
              <c:strCache>
                <c:ptCount val="3"/>
                <c:pt idx="0">
                  <c:v>Innleggelse</c:v>
                </c:pt>
                <c:pt idx="1">
                  <c:v>Utskrivelse brystsmerter</c:v>
                </c:pt>
                <c:pt idx="2">
                  <c:v>Utskrivelse hjerteinfarkt</c:v>
                </c:pt>
              </c:strCache>
            </c:strRef>
          </c:cat>
          <c:val>
            <c:numRef>
              <c:f>'Ark1'!$E$2:$E$4</c:f>
              <c:numCache>
                <c:formatCode>General</c:formatCode>
                <c:ptCount val="3"/>
                <c:pt idx="0">
                  <c:v>1.46</c:v>
                </c:pt>
                <c:pt idx="1">
                  <c:v>1.63</c:v>
                </c:pt>
                <c:pt idx="2">
                  <c:v>1.38</c:v>
                </c:pt>
              </c:numCache>
            </c:numRef>
          </c:val>
          <c:extLst>
            <c:ext xmlns:c16="http://schemas.microsoft.com/office/drawing/2014/chart" uri="{C3380CC4-5D6E-409C-BE32-E72D297353CC}">
              <c16:uniqueId val="{00000004-EDD4-434D-B786-51F5B0FFDEFA}"/>
            </c:ext>
          </c:extLst>
        </c:ser>
        <c:dLbls>
          <c:showLegendKey val="0"/>
          <c:showVal val="0"/>
          <c:showCatName val="0"/>
          <c:showSerName val="0"/>
          <c:showPercent val="0"/>
          <c:showBubbleSize val="0"/>
        </c:dLbls>
        <c:gapWidth val="219"/>
        <c:overlap val="-27"/>
        <c:axId val="1622212511"/>
        <c:axId val="1622215423"/>
      </c:barChart>
      <c:catAx>
        <c:axId val="162221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b-NO"/>
          </a:p>
        </c:txPr>
        <c:crossAx val="1622215423"/>
        <c:crosses val="autoZero"/>
        <c:auto val="1"/>
        <c:lblAlgn val="ctr"/>
        <c:lblOffset val="100"/>
        <c:noMultiLvlLbl val="0"/>
      </c:catAx>
      <c:valAx>
        <c:axId val="1622215423"/>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b-NO" dirty="0"/>
                  <a:t>Relativ risiko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62221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46308341892063E-2"/>
          <c:y val="3.5914002563348889E-2"/>
          <c:w val="0.91672277378371181"/>
          <c:h val="0.767015164757331"/>
        </c:manualLayout>
      </c:layout>
      <c:barChart>
        <c:barDir val="col"/>
        <c:grouping val="clustered"/>
        <c:varyColors val="0"/>
        <c:ser>
          <c:idx val="0"/>
          <c:order val="0"/>
          <c:tx>
            <c:strRef>
              <c:f>'Ark1'!$B$1</c:f>
              <c:strCache>
                <c:ptCount val="1"/>
                <c:pt idx="0">
                  <c:v>Lav innleggelsespraksis</c:v>
                </c:pt>
              </c:strCache>
            </c:strRef>
          </c:tx>
          <c:spPr>
            <a:solidFill>
              <a:srgbClr val="000099"/>
            </a:solidFill>
            <a:ln>
              <a:noFill/>
            </a:ln>
            <a:effectLst/>
          </c:spPr>
          <c:invertIfNegative val="0"/>
          <c:cat>
            <c:strRef>
              <c:f>'Ark1'!$A$2:$A$4</c:f>
              <c:strCache>
                <c:ptCount val="3"/>
                <c:pt idx="0">
                  <c:v>Innleggelse</c:v>
                </c:pt>
                <c:pt idx="1">
                  <c:v>Utskrivelse brystsmerter</c:v>
                </c:pt>
                <c:pt idx="2">
                  <c:v>Utskrivelse hjerteinfarkt</c:v>
                </c:pt>
              </c:strCache>
            </c:strRef>
          </c:cat>
          <c:val>
            <c:numRef>
              <c:f>'Ark1'!$B$2:$B$4</c:f>
              <c:numCache>
                <c:formatCode>General</c:formatCode>
                <c:ptCount val="3"/>
                <c:pt idx="0">
                  <c:v>0.71</c:v>
                </c:pt>
                <c:pt idx="1">
                  <c:v>0.6</c:v>
                </c:pt>
                <c:pt idx="2">
                  <c:v>0.79</c:v>
                </c:pt>
              </c:numCache>
            </c:numRef>
          </c:val>
          <c:extLst>
            <c:ext xmlns:c16="http://schemas.microsoft.com/office/drawing/2014/chart" uri="{C3380CC4-5D6E-409C-BE32-E72D297353CC}">
              <c16:uniqueId val="{00000000-EDD4-434D-B786-51F5B0FFDEFA}"/>
            </c:ext>
          </c:extLst>
        </c:ser>
        <c:ser>
          <c:idx val="1"/>
          <c:order val="1"/>
          <c:tx>
            <c:strRef>
              <c:f>'Ark1'!$C$1</c:f>
              <c:strCache>
                <c:ptCount val="1"/>
                <c:pt idx="0">
                  <c:v>Medium-lav</c:v>
                </c:pt>
              </c:strCache>
            </c:strRef>
          </c:tx>
          <c:spPr>
            <a:solidFill>
              <a:srgbClr val="9900FF"/>
            </a:solidFill>
            <a:ln>
              <a:noFill/>
            </a:ln>
            <a:effectLst/>
          </c:spPr>
          <c:invertIfNegative val="0"/>
          <c:dPt>
            <c:idx val="0"/>
            <c:invertIfNegative val="0"/>
            <c:bubble3D val="0"/>
            <c:spPr>
              <a:solidFill>
                <a:srgbClr val="9966FF"/>
              </a:solidFill>
              <a:ln>
                <a:noFill/>
              </a:ln>
              <a:effectLst/>
            </c:spPr>
            <c:extLst>
              <c:ext xmlns:c16="http://schemas.microsoft.com/office/drawing/2014/chart" uri="{C3380CC4-5D6E-409C-BE32-E72D297353CC}">
                <c16:uniqueId val="{00000001-BC17-4062-AF75-097733BEF383}"/>
              </c:ext>
            </c:extLst>
          </c:dPt>
          <c:dPt>
            <c:idx val="1"/>
            <c:invertIfNegative val="0"/>
            <c:bubble3D val="0"/>
            <c:spPr>
              <a:solidFill>
                <a:srgbClr val="9966FF"/>
              </a:solidFill>
              <a:ln>
                <a:noFill/>
              </a:ln>
              <a:effectLst/>
            </c:spPr>
            <c:extLst>
              <c:ext xmlns:c16="http://schemas.microsoft.com/office/drawing/2014/chart" uri="{C3380CC4-5D6E-409C-BE32-E72D297353CC}">
                <c16:uniqueId val="{00000002-BC17-4062-AF75-097733BEF383}"/>
              </c:ext>
            </c:extLst>
          </c:dPt>
          <c:dPt>
            <c:idx val="2"/>
            <c:invertIfNegative val="0"/>
            <c:bubble3D val="0"/>
            <c:spPr>
              <a:solidFill>
                <a:srgbClr val="9966FF"/>
              </a:solidFill>
              <a:ln>
                <a:noFill/>
              </a:ln>
              <a:effectLst/>
            </c:spPr>
            <c:extLst>
              <c:ext xmlns:c16="http://schemas.microsoft.com/office/drawing/2014/chart" uri="{C3380CC4-5D6E-409C-BE32-E72D297353CC}">
                <c16:uniqueId val="{00000003-BC17-4062-AF75-097733BEF383}"/>
              </c:ext>
            </c:extLst>
          </c:dPt>
          <c:cat>
            <c:strRef>
              <c:f>'Ark1'!$A$2:$A$4</c:f>
              <c:strCache>
                <c:ptCount val="3"/>
                <c:pt idx="0">
                  <c:v>Innleggelse</c:v>
                </c:pt>
                <c:pt idx="1">
                  <c:v>Utskrivelse brystsmerter</c:v>
                </c:pt>
                <c:pt idx="2">
                  <c:v>Utskrivelse hjerteinfarkt</c:v>
                </c:pt>
              </c:strCache>
            </c:strRef>
          </c:cat>
          <c:val>
            <c:numRef>
              <c:f>'Ark1'!$C$2:$C$4</c:f>
              <c:numCache>
                <c:formatCode>General</c:formatCode>
                <c:ptCount val="3"/>
                <c:pt idx="0">
                  <c:v>1</c:v>
                </c:pt>
                <c:pt idx="1">
                  <c:v>1</c:v>
                </c:pt>
                <c:pt idx="2">
                  <c:v>1</c:v>
                </c:pt>
              </c:numCache>
            </c:numRef>
          </c:val>
          <c:extLst>
            <c:ext xmlns:c16="http://schemas.microsoft.com/office/drawing/2014/chart" uri="{C3380CC4-5D6E-409C-BE32-E72D297353CC}">
              <c16:uniqueId val="{00000001-EDD4-434D-B786-51F5B0FFDEFA}"/>
            </c:ext>
          </c:extLst>
        </c:ser>
        <c:ser>
          <c:idx val="2"/>
          <c:order val="2"/>
          <c:tx>
            <c:strRef>
              <c:f>'Ark1'!$D$1</c:f>
              <c:strCache>
                <c:ptCount val="1"/>
                <c:pt idx="0">
                  <c:v>Medium-høy</c:v>
                </c:pt>
              </c:strCache>
            </c:strRef>
          </c:tx>
          <c:spPr>
            <a:solidFill>
              <a:srgbClr val="FF9999"/>
            </a:solidFill>
            <a:ln>
              <a:noFill/>
            </a:ln>
            <a:effectLst/>
          </c:spPr>
          <c:invertIfNegative val="0"/>
          <c:cat>
            <c:strRef>
              <c:f>'Ark1'!$A$2:$A$4</c:f>
              <c:strCache>
                <c:ptCount val="3"/>
                <c:pt idx="0">
                  <c:v>Innleggelse</c:v>
                </c:pt>
                <c:pt idx="1">
                  <c:v>Utskrivelse brystsmerter</c:v>
                </c:pt>
                <c:pt idx="2">
                  <c:v>Utskrivelse hjerteinfarkt</c:v>
                </c:pt>
              </c:strCache>
            </c:strRef>
          </c:cat>
          <c:val>
            <c:numRef>
              <c:f>'Ark1'!$D$2:$D$4</c:f>
              <c:numCache>
                <c:formatCode>General</c:formatCode>
                <c:ptCount val="3"/>
                <c:pt idx="0">
                  <c:v>1.22</c:v>
                </c:pt>
                <c:pt idx="1">
                  <c:v>1.33</c:v>
                </c:pt>
                <c:pt idx="2">
                  <c:v>1.17</c:v>
                </c:pt>
              </c:numCache>
            </c:numRef>
          </c:val>
          <c:extLst>
            <c:ext xmlns:c16="http://schemas.microsoft.com/office/drawing/2014/chart" uri="{C3380CC4-5D6E-409C-BE32-E72D297353CC}">
              <c16:uniqueId val="{00000002-EDD4-434D-B786-51F5B0FFDEFA}"/>
            </c:ext>
          </c:extLst>
        </c:ser>
        <c:ser>
          <c:idx val="3"/>
          <c:order val="3"/>
          <c:tx>
            <c:strRef>
              <c:f>'Ark1'!$E$1</c:f>
              <c:strCache>
                <c:ptCount val="1"/>
                <c:pt idx="0">
                  <c:v>Høy innleggelsespraksis</c:v>
                </c:pt>
              </c:strCache>
            </c:strRef>
          </c:tx>
          <c:spPr>
            <a:solidFill>
              <a:srgbClr val="CF3C3A"/>
            </a:solidFill>
            <a:ln>
              <a:noFill/>
            </a:ln>
            <a:effectLst/>
          </c:spPr>
          <c:invertIfNegative val="0"/>
          <c:cat>
            <c:strRef>
              <c:f>'Ark1'!$A$2:$A$4</c:f>
              <c:strCache>
                <c:ptCount val="3"/>
                <c:pt idx="0">
                  <c:v>Innleggelse</c:v>
                </c:pt>
                <c:pt idx="1">
                  <c:v>Utskrivelse brystsmerter</c:v>
                </c:pt>
                <c:pt idx="2">
                  <c:v>Utskrivelse hjerteinfarkt</c:v>
                </c:pt>
              </c:strCache>
            </c:strRef>
          </c:cat>
          <c:val>
            <c:numRef>
              <c:f>'Ark1'!$E$2:$E$4</c:f>
              <c:numCache>
                <c:formatCode>General</c:formatCode>
                <c:ptCount val="3"/>
                <c:pt idx="0">
                  <c:v>1.46</c:v>
                </c:pt>
                <c:pt idx="1">
                  <c:v>1.63</c:v>
                </c:pt>
                <c:pt idx="2">
                  <c:v>1.38</c:v>
                </c:pt>
              </c:numCache>
            </c:numRef>
          </c:val>
          <c:extLst>
            <c:ext xmlns:c16="http://schemas.microsoft.com/office/drawing/2014/chart" uri="{C3380CC4-5D6E-409C-BE32-E72D297353CC}">
              <c16:uniqueId val="{00000004-EDD4-434D-B786-51F5B0FFDEFA}"/>
            </c:ext>
          </c:extLst>
        </c:ser>
        <c:dLbls>
          <c:showLegendKey val="0"/>
          <c:showVal val="0"/>
          <c:showCatName val="0"/>
          <c:showSerName val="0"/>
          <c:showPercent val="0"/>
          <c:showBubbleSize val="0"/>
        </c:dLbls>
        <c:gapWidth val="219"/>
        <c:overlap val="-27"/>
        <c:axId val="1622212511"/>
        <c:axId val="1622215423"/>
      </c:barChart>
      <c:catAx>
        <c:axId val="162221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b-NO"/>
          </a:p>
        </c:txPr>
        <c:crossAx val="1622215423"/>
        <c:crosses val="autoZero"/>
        <c:auto val="1"/>
        <c:lblAlgn val="ctr"/>
        <c:lblOffset val="100"/>
        <c:noMultiLvlLbl val="0"/>
      </c:catAx>
      <c:valAx>
        <c:axId val="1622215423"/>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nb-NO" dirty="0"/>
                  <a:t>Relativ risiko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62221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0.66981</cdr:x>
      <cdr:y>0</cdr:y>
    </cdr:from>
    <cdr:to>
      <cdr:x>1</cdr:x>
      <cdr:y>0.90983</cdr:y>
    </cdr:to>
    <cdr:sp macro="" textlink="">
      <cdr:nvSpPr>
        <cdr:cNvPr id="2" name="Rektangel 1">
          <a:extLst xmlns:a="http://schemas.openxmlformats.org/drawingml/2006/main">
            <a:ext uri="{FF2B5EF4-FFF2-40B4-BE49-F238E27FC236}">
              <a16:creationId xmlns:a16="http://schemas.microsoft.com/office/drawing/2014/main" id="{D0DD1381-A0C2-DBF8-C6BB-C00D459457D8}"/>
            </a:ext>
          </a:extLst>
        </cdr:cNvPr>
        <cdr:cNvSpPr/>
      </cdr:nvSpPr>
      <cdr:spPr>
        <a:xfrm xmlns:a="http://schemas.openxmlformats.org/drawingml/2006/main">
          <a:off x="7043477" y="-1999792"/>
          <a:ext cx="3472123" cy="395899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228566" rtl="0" eaLnBrk="1" latinLnBrk="0" hangingPunct="1">
            <a:defRPr sz="900" kern="1200">
              <a:solidFill>
                <a:schemeClr val="lt1"/>
              </a:solidFill>
              <a:latin typeface="+mn-lt"/>
              <a:ea typeface="+mn-ea"/>
              <a:cs typeface="+mn-cs"/>
            </a:defRPr>
          </a:lvl1pPr>
          <a:lvl2pPr marL="228566" algn="l" defTabSz="228566" rtl="0" eaLnBrk="1" latinLnBrk="0" hangingPunct="1">
            <a:defRPr sz="900" kern="1200">
              <a:solidFill>
                <a:schemeClr val="lt1"/>
              </a:solidFill>
              <a:latin typeface="+mn-lt"/>
              <a:ea typeface="+mn-ea"/>
              <a:cs typeface="+mn-cs"/>
            </a:defRPr>
          </a:lvl2pPr>
          <a:lvl3pPr marL="457132" algn="l" defTabSz="228566" rtl="0" eaLnBrk="1" latinLnBrk="0" hangingPunct="1">
            <a:defRPr sz="900" kern="1200">
              <a:solidFill>
                <a:schemeClr val="lt1"/>
              </a:solidFill>
              <a:latin typeface="+mn-lt"/>
              <a:ea typeface="+mn-ea"/>
              <a:cs typeface="+mn-cs"/>
            </a:defRPr>
          </a:lvl3pPr>
          <a:lvl4pPr marL="685697" algn="l" defTabSz="228566" rtl="0" eaLnBrk="1" latinLnBrk="0" hangingPunct="1">
            <a:defRPr sz="900" kern="1200">
              <a:solidFill>
                <a:schemeClr val="lt1"/>
              </a:solidFill>
              <a:latin typeface="+mn-lt"/>
              <a:ea typeface="+mn-ea"/>
              <a:cs typeface="+mn-cs"/>
            </a:defRPr>
          </a:lvl4pPr>
          <a:lvl5pPr marL="914263" algn="l" defTabSz="228566" rtl="0" eaLnBrk="1" latinLnBrk="0" hangingPunct="1">
            <a:defRPr sz="900" kern="1200">
              <a:solidFill>
                <a:schemeClr val="lt1"/>
              </a:solidFill>
              <a:latin typeface="+mn-lt"/>
              <a:ea typeface="+mn-ea"/>
              <a:cs typeface="+mn-cs"/>
            </a:defRPr>
          </a:lvl5pPr>
          <a:lvl6pPr marL="1142829" algn="l" defTabSz="228566" rtl="0" eaLnBrk="1" latinLnBrk="0" hangingPunct="1">
            <a:defRPr sz="900" kern="1200">
              <a:solidFill>
                <a:schemeClr val="lt1"/>
              </a:solidFill>
              <a:latin typeface="+mn-lt"/>
              <a:ea typeface="+mn-ea"/>
              <a:cs typeface="+mn-cs"/>
            </a:defRPr>
          </a:lvl6pPr>
          <a:lvl7pPr marL="1371395" algn="l" defTabSz="228566" rtl="0" eaLnBrk="1" latinLnBrk="0" hangingPunct="1">
            <a:defRPr sz="900" kern="1200">
              <a:solidFill>
                <a:schemeClr val="lt1"/>
              </a:solidFill>
              <a:latin typeface="+mn-lt"/>
              <a:ea typeface="+mn-ea"/>
              <a:cs typeface="+mn-cs"/>
            </a:defRPr>
          </a:lvl7pPr>
          <a:lvl8pPr marL="1599960" algn="l" defTabSz="228566" rtl="0" eaLnBrk="1" latinLnBrk="0" hangingPunct="1">
            <a:defRPr sz="900" kern="1200">
              <a:solidFill>
                <a:schemeClr val="lt1"/>
              </a:solidFill>
              <a:latin typeface="+mn-lt"/>
              <a:ea typeface="+mn-ea"/>
              <a:cs typeface="+mn-cs"/>
            </a:defRPr>
          </a:lvl8pPr>
          <a:lvl9pPr marL="1828526" algn="l" defTabSz="228566" rtl="0" eaLnBrk="1" latinLnBrk="0" hangingPunct="1">
            <a:defRPr sz="900" kern="1200">
              <a:solidFill>
                <a:schemeClr val="lt1"/>
              </a:solidFill>
              <a:latin typeface="+mn-lt"/>
              <a:ea typeface="+mn-ea"/>
              <a:cs typeface="+mn-cs"/>
            </a:defRPr>
          </a:lvl9pPr>
        </a:lstStyle>
        <a:p xmlns:a="http://schemas.openxmlformats.org/drawingml/2006/main">
          <a:pPr algn="ctr"/>
          <a:endParaRPr lang="nb-NO" sz="1467"/>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D9F43-64A9-4A62-B430-F148DD714787}" type="datetimeFigureOut">
              <a:rPr lang="nb-NO" smtClean="0"/>
              <a:t>01.03.2023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075F2-2622-4E86-8C25-29A6D05C3579}" type="slidenum">
              <a:rPr lang="nb-NO" smtClean="0"/>
              <a:t>‹#›</a:t>
            </a:fld>
            <a:endParaRPr lang="nb-NO"/>
          </a:p>
        </p:txBody>
      </p:sp>
    </p:spTree>
    <p:extLst>
      <p:ext uri="{BB962C8B-B14F-4D97-AF65-F5344CB8AC3E}">
        <p14:creationId xmlns:p14="http://schemas.microsoft.com/office/powerpoint/2010/main" val="38903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Presentere Jesper.</a:t>
            </a:r>
          </a:p>
          <a:p>
            <a:endParaRPr lang="nb-NO" dirty="0"/>
          </a:p>
          <a:p>
            <a:r>
              <a:rPr lang="nb-NO" dirty="0"/>
              <a:t>Takk for i går. Kjekt. </a:t>
            </a:r>
          </a:p>
          <a:p>
            <a:endParaRPr lang="nb-NO" dirty="0"/>
          </a:p>
          <a:p>
            <a:r>
              <a:rPr lang="nb-NO" dirty="0"/>
              <a:t>Nasjonalt kompetansesenter for legevaktmedisin. En del av et stort forskningskonsern NORCE.</a:t>
            </a:r>
          </a:p>
          <a:p>
            <a:endParaRPr lang="nb-NO" dirty="0"/>
          </a:p>
          <a:p>
            <a:r>
              <a:rPr lang="nb-NO" dirty="0"/>
              <a:t>NKLM driver med legevakt, og har fått i oppdrag fra Helsedirektoratet, forskning, fagutvikling og formidling innenfor legevaktmedisin og vold og overgrepshåndtering.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Ca</a:t>
            </a:r>
            <a:r>
              <a:rPr lang="nb-NO" dirty="0"/>
              <a:t> 28 ansatte. Delte stillinger, mange jobber også i legevakt.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NKLM – NORCE.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Nytt fra NKLM, ta med nyttige verktøy, noe </a:t>
            </a:r>
          </a:p>
          <a:p>
            <a:endParaRPr lang="nb-NO" dirty="0"/>
          </a:p>
          <a:p>
            <a:endParaRPr lang="nb-NO" dirty="0"/>
          </a:p>
        </p:txBody>
      </p:sp>
      <p:sp>
        <p:nvSpPr>
          <p:cNvPr id="4" name="Slide Number Placeholder 3"/>
          <p:cNvSpPr>
            <a:spLocks noGrp="1"/>
          </p:cNvSpPr>
          <p:nvPr>
            <p:ph type="sldNum" sz="quarter" idx="5"/>
          </p:nvPr>
        </p:nvSpPr>
        <p:spPr/>
        <p:txBody>
          <a:bodyPr/>
          <a:lstStyle/>
          <a:p>
            <a:fld id="{A8C075F2-2622-4E86-8C25-29A6D05C3579}" type="slidenum">
              <a:rPr lang="nb-NO" smtClean="0"/>
              <a:t>1</a:t>
            </a:fld>
            <a:endParaRPr lang="nb-NO"/>
          </a:p>
        </p:txBody>
      </p:sp>
    </p:spTree>
    <p:extLst>
      <p:ext uri="{BB962C8B-B14F-4D97-AF65-F5344CB8AC3E}">
        <p14:creationId xmlns:p14="http://schemas.microsoft.com/office/powerpoint/2010/main" val="240116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Tilbakemeldinger på nettkurset (hentet fra evalueringer)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504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rPr>
              <a:t>Akuttmedisin</a:t>
            </a:r>
            <a:r>
              <a:rPr lang="nb-NO" sz="1800" dirty="0">
                <a:effectLst/>
                <a:latin typeface="Calibri" panose="020F0502020204030204" pitchFamily="34" charset="0"/>
                <a:ea typeface="Calibri" panose="020F0502020204030204" pitchFamily="34" charset="0"/>
              </a:rPr>
              <a:t>: 15 084</a:t>
            </a:r>
          </a:p>
          <a:p>
            <a:pPr>
              <a:spcAft>
                <a:spcPts val="1200"/>
              </a:spcAft>
            </a:pPr>
            <a:r>
              <a:rPr lang="nb-NO" sz="1800" b="1" dirty="0">
                <a:effectLst/>
                <a:latin typeface="Calibri" panose="020F0502020204030204" pitchFamily="34" charset="0"/>
                <a:ea typeface="Calibri" panose="020F0502020204030204" pitchFamily="34" charset="0"/>
              </a:rPr>
              <a:t>Vold og overgrepshåndtering</a:t>
            </a:r>
            <a:r>
              <a:rPr lang="nb-NO" sz="1800" dirty="0">
                <a:effectLst/>
                <a:latin typeface="Calibri" panose="020F0502020204030204" pitchFamily="34" charset="0"/>
                <a:ea typeface="Calibri" panose="020F0502020204030204" pitchFamily="34" charset="0"/>
              </a:rPr>
              <a:t>: 8 201</a:t>
            </a:r>
          </a:p>
          <a:p>
            <a:r>
              <a:rPr lang="nb-NO" sz="1800" b="1" dirty="0">
                <a:effectLst/>
                <a:latin typeface="Calibri" panose="020F0502020204030204" pitchFamily="34" charset="0"/>
                <a:ea typeface="Calibri" panose="020F0502020204030204" pitchFamily="34" charset="0"/>
              </a:rPr>
              <a:t>Atypisk presentasjon av akutt sykdom og skade hos eldre</a:t>
            </a:r>
            <a:r>
              <a:rPr lang="nb-NO" sz="1800" dirty="0">
                <a:effectLst/>
                <a:latin typeface="Calibri" panose="020F0502020204030204" pitchFamily="34" charset="0"/>
                <a:ea typeface="Calibri" panose="020F0502020204030204" pitchFamily="34" charset="0"/>
              </a:rPr>
              <a:t>: 863</a:t>
            </a:r>
          </a:p>
          <a:p>
            <a:r>
              <a:rPr lang="nb-NO" sz="1800" b="1" dirty="0">
                <a:effectLst/>
                <a:latin typeface="Calibri" panose="020F0502020204030204" pitchFamily="34" charset="0"/>
                <a:ea typeface="Calibri" panose="020F0502020204030204" pitchFamily="34" charset="0"/>
              </a:rPr>
              <a:t>Opplæringskurs Legevaktindeks:</a:t>
            </a:r>
            <a:r>
              <a:rPr lang="nb-NO" sz="1800" dirty="0">
                <a:effectLst/>
                <a:latin typeface="Calibri" panose="020F0502020204030204" pitchFamily="34" charset="0"/>
                <a:ea typeface="Calibri" panose="020F0502020204030204" pitchFamily="34" charset="0"/>
              </a:rPr>
              <a:t> 1 215</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effectLst/>
                <a:latin typeface="Calibri" panose="020F0502020204030204" pitchFamily="34" charset="0"/>
                <a:ea typeface="Calibri" panose="020F0502020204030204" pitchFamily="34" charset="0"/>
              </a:rPr>
              <a:t>Bruk av video i legevaktsentralen</a:t>
            </a:r>
            <a:r>
              <a:rPr lang="nb-NO" sz="1800" dirty="0">
                <a:effectLst/>
                <a:latin typeface="Calibri" panose="020F0502020204030204" pitchFamily="34" charset="0"/>
                <a:ea typeface="Calibri" panose="020F0502020204030204" pitchFamily="34" charset="0"/>
              </a:rPr>
              <a:t>: 249</a:t>
            </a:r>
          </a:p>
          <a:p>
            <a:r>
              <a:rPr lang="nb-NO" sz="1800" b="1" dirty="0">
                <a:effectLst/>
                <a:latin typeface="Calibri" panose="020F0502020204030204" pitchFamily="34" charset="0"/>
                <a:ea typeface="Calibri" panose="020F0502020204030204" pitchFamily="34" charset="0"/>
              </a:rPr>
              <a:t>Luftveisinfeksjoner</a:t>
            </a:r>
            <a:r>
              <a:rPr lang="nb-NO" sz="1800" dirty="0">
                <a:effectLst/>
                <a:latin typeface="Calibri" panose="020F0502020204030204" pitchFamily="34" charset="0"/>
                <a:ea typeface="Calibri" panose="020F0502020204030204" pitchFamily="34" charset="0"/>
              </a:rPr>
              <a:t>: 168 </a:t>
            </a:r>
            <a:endParaRPr lang="nb-NO" dirty="0"/>
          </a:p>
        </p:txBody>
      </p:sp>
      <p:sp>
        <p:nvSpPr>
          <p:cNvPr id="4" name="Slide Number Placeholder 3"/>
          <p:cNvSpPr>
            <a:spLocks noGrp="1"/>
          </p:cNvSpPr>
          <p:nvPr>
            <p:ph type="sldNum" sz="quarter" idx="5"/>
          </p:nvPr>
        </p:nvSpPr>
        <p:spPr/>
        <p:txBody>
          <a:bodyPr/>
          <a:lstStyle/>
          <a:p>
            <a:fld id="{A8C075F2-2622-4E86-8C25-29A6D05C3579}" type="slidenum">
              <a:rPr lang="nb-NO" smtClean="0"/>
              <a:t>12</a:t>
            </a:fld>
            <a:endParaRPr lang="nb-NO"/>
          </a:p>
        </p:txBody>
      </p:sp>
    </p:spTree>
    <p:extLst>
      <p:ext uri="{BB962C8B-B14F-4D97-AF65-F5344CB8AC3E}">
        <p14:creationId xmlns:p14="http://schemas.microsoft.com/office/powerpoint/2010/main" val="98079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Pågående </a:t>
            </a:r>
            <a:r>
              <a:rPr lang="nb-NO" dirty="0" err="1"/>
              <a:t>phd</a:t>
            </a:r>
            <a:r>
              <a:rPr lang="nb-NO" dirty="0"/>
              <a:t>-prosjekt. </a:t>
            </a:r>
            <a:r>
              <a:rPr lang="nb-NO" sz="1200" b="1" dirty="0">
                <a:effectLst/>
                <a:latin typeface="Calibri" panose="020F0502020204030204" pitchFamily="34" charset="0"/>
                <a:ea typeface="Calibri" panose="020F0502020204030204" pitchFamily="34" charset="0"/>
                <a:cs typeface="Times New Roman" panose="02020603050405020304" pitchFamily="18" charset="0"/>
              </a:rPr>
              <a:t>Målet med prosjektet er å bidra til at skrøpelighet kan gjenkjennes og tas hensyn til når eldre ringer legevakt.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Grad av skrøpelighet hos personer 70+ </a:t>
            </a:r>
            <a:r>
              <a:rPr lang="nb-NO" dirty="0" err="1"/>
              <a:t>fys.oppmøte</a:t>
            </a:r>
            <a:r>
              <a:rPr lang="nb-NO" dirty="0"/>
              <a:t> stor norsk LV (allerede) kartlagt </a:t>
            </a:r>
            <a:r>
              <a:rPr lang="nb-NO" dirty="0" err="1"/>
              <a:t>vha</a:t>
            </a:r>
            <a:r>
              <a:rPr lang="nb-NO" dirty="0"/>
              <a:t> klinisk skrøpelighetsskala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Det skal utvikles &amp; testes ut et verktøy for å gjenkjenne skrøpelighet pr </a:t>
            </a:r>
            <a:r>
              <a:rPr lang="nb-NO" dirty="0" err="1"/>
              <a:t>tlf</a:t>
            </a:r>
            <a:r>
              <a:rPr lang="nb-NO" dirty="0"/>
              <a:t> (</a:t>
            </a:r>
            <a:r>
              <a:rPr lang="nb-NO" dirty="0" err="1"/>
              <a:t>Phonefrail</a:t>
            </a:r>
            <a:r>
              <a:rPr lang="nb-NO" dirty="0"/>
              <a:t>) – siden en svært høy andel av henvendelsene ved akutt sykdom og skade går via tlf.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400"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6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effectLst/>
                <a:latin typeface="Calibri" panose="020F0502020204030204" pitchFamily="34" charset="0"/>
                <a:ea typeface="Calibri" panose="020F0502020204030204" pitchFamily="34" charset="0"/>
                <a:cs typeface="Times New Roman" panose="02020603050405020304" pitchFamily="18" charset="0"/>
              </a:rPr>
              <a:t>Målet med prosjektet er å bidra til at skrøpelighet kan gjenkjennes og tas hensyn til når eldre ringer legevakt.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Skal </a:t>
            </a:r>
            <a:r>
              <a:rPr lang="nb-NO" sz="1600" dirty="0" err="1">
                <a:latin typeface="Calibri" panose="020F0502020204030204" pitchFamily="34" charset="0"/>
                <a:ea typeface="Calibri" panose="020F0502020204030204" pitchFamily="34" charset="0"/>
                <a:cs typeface="Times New Roman" panose="02020603050405020304" pitchFamily="18" charset="0"/>
              </a:rPr>
              <a:t>utv</a:t>
            </a:r>
            <a:r>
              <a:rPr lang="nb-NO" sz="1600" dirty="0">
                <a:latin typeface="Calibri" panose="020F0502020204030204" pitchFamily="34" charset="0"/>
                <a:ea typeface="Calibri" panose="020F0502020204030204" pitchFamily="34" charset="0"/>
                <a:cs typeface="Times New Roman" panose="02020603050405020304" pitchFamily="18" charset="0"/>
              </a:rPr>
              <a:t>, innføre og teste;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-gjennomførbart i LVS-virkelighet?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-måler verktøyet det det er ment å måle?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-har bruk av verktøyet noe å si for vurdering og håndtering av </a:t>
            </a:r>
            <a:r>
              <a:rPr lang="nb-NO" sz="1600" dirty="0" err="1">
                <a:latin typeface="Calibri" panose="020F0502020204030204" pitchFamily="34" charset="0"/>
                <a:ea typeface="Calibri" panose="020F0502020204030204" pitchFamily="34" charset="0"/>
                <a:cs typeface="Times New Roman" panose="02020603050405020304" pitchFamily="18" charset="0"/>
              </a:rPr>
              <a:t>henv</a:t>
            </a:r>
            <a:r>
              <a:rPr lang="nb-NO" sz="1600" dirty="0">
                <a:latin typeface="Calibri" panose="020F0502020204030204" pitchFamily="34" charset="0"/>
                <a:ea typeface="Calibri" panose="020F0502020204030204" pitchFamily="34" charset="0"/>
                <a:cs typeface="Times New Roman" panose="02020603050405020304" pitchFamily="18" charset="0"/>
              </a:rPr>
              <a:t> fra/om eldre i LVS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600" dirty="0">
              <a:latin typeface="Calibri" panose="020F0502020204030204" pitchFamily="34" charset="0"/>
              <a:ea typeface="Calibri" panose="020F0502020204030204" pitchFamily="34" charset="0"/>
              <a:cs typeface="Times New Roman" panose="02020603050405020304" pitchFamily="18" charset="0"/>
            </a:endParaRPr>
          </a:p>
          <a:p>
            <a:pPr>
              <a:defRPr/>
            </a:pPr>
            <a:r>
              <a:rPr lang="nb-NO" sz="1600" dirty="0"/>
              <a:t>Vi er på jakt etter operatører fra LVS av </a:t>
            </a:r>
            <a:r>
              <a:rPr lang="nb-NO" sz="1600" dirty="0">
                <a:effectLst/>
                <a:latin typeface="Calibri" panose="020F0502020204030204" pitchFamily="34" charset="0"/>
                <a:ea typeface="Calibri" panose="020F0502020204030204" pitchFamily="34" charset="0"/>
                <a:cs typeface="Times New Roman" panose="02020603050405020304" pitchFamily="18" charset="0"/>
              </a:rPr>
              <a:t>tre ulike </a:t>
            </a:r>
            <a:r>
              <a:rPr lang="nb-NO" sz="1600" dirty="0" err="1">
                <a:effectLst/>
                <a:latin typeface="Calibri" panose="020F0502020204030204" pitchFamily="34" charset="0"/>
                <a:ea typeface="Calibri" panose="020F0502020204030204" pitchFamily="34" charset="0"/>
                <a:cs typeface="Times New Roman" panose="02020603050405020304" pitchFamily="18" charset="0"/>
              </a:rPr>
              <a:t>str</a:t>
            </a:r>
            <a:r>
              <a:rPr lang="nb-NO" sz="16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Kvam meldte sin interesse på LV-</a:t>
            </a:r>
            <a:r>
              <a:rPr lang="nb-NO" sz="1600" dirty="0" err="1">
                <a:latin typeface="Calibri" panose="020F0502020204030204" pitchFamily="34" charset="0"/>
                <a:ea typeface="Calibri" panose="020F0502020204030204" pitchFamily="34" charset="0"/>
                <a:cs typeface="Times New Roman" panose="02020603050405020304" pitchFamily="18" charset="0"/>
              </a:rPr>
              <a:t>konf</a:t>
            </a:r>
            <a:r>
              <a:rPr lang="nb-NO" sz="1600" dirty="0">
                <a:latin typeface="Calibri" panose="020F0502020204030204" pitchFamily="34" charset="0"/>
                <a:ea typeface="Calibri" panose="020F0502020204030204" pitchFamily="34" charset="0"/>
                <a:cs typeface="Times New Roman" panose="02020603050405020304" pitchFamily="18" charset="0"/>
              </a:rPr>
              <a:t>. i Bodø.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Vi går i gang med utvikling nå i vår – satser på ut-testing hos brukerpanelet i høst</a:t>
            </a:r>
            <a:r>
              <a:rPr lang="nb-NO" sz="1600">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latin typeface="Calibri" panose="020F0502020204030204" pitchFamily="34" charset="0"/>
                <a:ea typeface="Calibri" panose="020F0502020204030204" pitchFamily="34" charset="0"/>
                <a:cs typeface="Times New Roman" panose="02020603050405020304" pitchFamily="18" charset="0"/>
              </a:rPr>
              <a:t>Hvem andre vil være med på laget? </a:t>
            </a:r>
            <a:r>
              <a:rPr lang="nb-NO"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56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C075F2-2622-4E86-8C25-29A6D05C3579}" type="slidenum">
              <a:rPr lang="nb-NO" smtClean="0"/>
              <a:t>16</a:t>
            </a:fld>
            <a:endParaRPr lang="nb-NO"/>
          </a:p>
        </p:txBody>
      </p:sp>
    </p:spTree>
    <p:extLst>
      <p:ext uri="{BB962C8B-B14F-4D97-AF65-F5344CB8AC3E}">
        <p14:creationId xmlns:p14="http://schemas.microsoft.com/office/powerpoint/2010/main" val="142749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C075F2-2622-4E86-8C25-29A6D05C3579}" type="slidenum">
              <a:rPr lang="nb-NO" smtClean="0"/>
              <a:t>17</a:t>
            </a:fld>
            <a:endParaRPr lang="nb-NO"/>
          </a:p>
        </p:txBody>
      </p:sp>
    </p:spTree>
    <p:extLst>
      <p:ext uri="{BB962C8B-B14F-4D97-AF65-F5344CB8AC3E}">
        <p14:creationId xmlns:p14="http://schemas.microsoft.com/office/powerpoint/2010/main" val="211821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8C075F2-2622-4E86-8C25-29A6D05C3579}" type="slidenum">
              <a:rPr lang="nb-NO" smtClean="0"/>
              <a:t>18</a:t>
            </a:fld>
            <a:endParaRPr lang="nb-NO"/>
          </a:p>
        </p:txBody>
      </p:sp>
    </p:spTree>
    <p:extLst>
      <p:ext uri="{BB962C8B-B14F-4D97-AF65-F5344CB8AC3E}">
        <p14:creationId xmlns:p14="http://schemas.microsoft.com/office/powerpoint/2010/main" val="175072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divided all OOH doctors in Norway into quartiles according to referral practice compared to the other doctors in the same municipality. Here the circles represent the municipalities, and the different colors representing the referral practice. </a:t>
            </a:r>
            <a:r>
              <a:rPr lang="en-GB" sz="1800" dirty="0">
                <a:effectLst/>
                <a:latin typeface="Calibri" panose="020F0502020204030204" pitchFamily="34" charset="0"/>
                <a:ea typeface="Calibri" panose="020F0502020204030204" pitchFamily="34" charset="0"/>
                <a:cs typeface="Calibri" panose="020F0502020204030204" pitchFamily="34" charset="0"/>
              </a:rPr>
              <a:t>Each doctor referral practice quartile (low to high) contained almost 1400 doctors.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Firstly we analyzed the risk to be referred after a consultation in each referral practice quartile. </a:t>
            </a:r>
            <a:endParaRPr lang="nb-NO" dirty="0"/>
          </a:p>
        </p:txBody>
      </p:sp>
      <p:sp>
        <p:nvSpPr>
          <p:cNvPr id="4" name="Slide Number Placehold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9952E62B-3766-4974-AB69-0109764BB6A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1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Fordeling av alle konsultasjonene og innleggelsene. </a:t>
            </a:r>
          </a:p>
          <a:p>
            <a:r>
              <a:rPr lang="nb-NO" dirty="0"/>
              <a:t>6,5% til 15%</a:t>
            </a:r>
          </a:p>
          <a:p>
            <a:r>
              <a:rPr lang="nb-NO" dirty="0"/>
              <a:t>2017 tall </a:t>
            </a:r>
          </a:p>
          <a:p>
            <a:r>
              <a:rPr lang="nb-NO" dirty="0"/>
              <a:t>Kan tenke seg pasientfaktorer. </a:t>
            </a:r>
          </a:p>
          <a:p>
            <a:r>
              <a:rPr lang="nb-NO" dirty="0"/>
              <a:t>Medium lav har flest konsultasjoner. </a:t>
            </a:r>
          </a:p>
        </p:txBody>
      </p:sp>
      <p:sp>
        <p:nvSpPr>
          <p:cNvPr id="4" name="Plassholder for lysbildenummer 3"/>
          <p:cNvSpPr>
            <a:spLocks noGrp="1"/>
          </p:cNvSpPr>
          <p:nvPr>
            <p:ph type="sldNum" sz="quarter" idx="5"/>
          </p:nvPr>
        </p:nvSpPr>
        <p:spPr/>
        <p:txBody>
          <a:bodyPr/>
          <a:lstStyle/>
          <a:p>
            <a:fld id="{EF8A2AF7-2D85-4421-9B02-2B5F9CC37447}" type="slidenum">
              <a:rPr lang="nb-NO" smtClean="0"/>
              <a:t>20</a:t>
            </a:fld>
            <a:endParaRPr lang="nb-NO"/>
          </a:p>
        </p:txBody>
      </p:sp>
    </p:spTree>
    <p:extLst>
      <p:ext uri="{BB962C8B-B14F-4D97-AF65-F5344CB8AC3E}">
        <p14:creationId xmlns:p14="http://schemas.microsoft.com/office/powerpoint/2010/main" val="1245731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Sannsynligheten for at du som pasient blir lagt inn dersom du møter en lege sen enten har lav innleggelsespraksis eller høy. Justert for pasientfaktorer.</a:t>
            </a:r>
          </a:p>
        </p:txBody>
      </p:sp>
      <p:sp>
        <p:nvSpPr>
          <p:cNvPr id="4" name="Plassholder for lysbildenummer 3"/>
          <p:cNvSpPr>
            <a:spLocks noGrp="1"/>
          </p:cNvSpPr>
          <p:nvPr>
            <p:ph type="sldNum" sz="quarter" idx="5"/>
          </p:nvPr>
        </p:nvSpPr>
        <p:spPr/>
        <p:txBody>
          <a:bodyPr/>
          <a:lstStyle/>
          <a:p>
            <a:fld id="{A8C075F2-2622-4E86-8C25-29A6D05C3579}" type="slidenum">
              <a:rPr lang="nb-NO" smtClean="0"/>
              <a:t>21</a:t>
            </a:fld>
            <a:endParaRPr lang="nb-NO"/>
          </a:p>
        </p:txBody>
      </p:sp>
    </p:spTree>
    <p:extLst>
      <p:ext uri="{BB962C8B-B14F-4D97-AF65-F5344CB8AC3E}">
        <p14:creationId xmlns:p14="http://schemas.microsoft.com/office/powerpoint/2010/main" val="402919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Finansiert av helsedirektoratet</a:t>
            </a:r>
          </a:p>
        </p:txBody>
      </p:sp>
      <p:sp>
        <p:nvSpPr>
          <p:cNvPr id="4" name="Slide Number Placeholder 3"/>
          <p:cNvSpPr>
            <a:spLocks noGrp="1"/>
          </p:cNvSpPr>
          <p:nvPr>
            <p:ph type="sldNum" sz="quarter" idx="5"/>
          </p:nvPr>
        </p:nvSpPr>
        <p:spPr/>
        <p:txBody>
          <a:bodyPr/>
          <a:lstStyle/>
          <a:p>
            <a:fld id="{A8C075F2-2622-4E86-8C25-29A6D05C3579}" type="slidenum">
              <a:rPr lang="nb-NO" smtClean="0"/>
              <a:t>2</a:t>
            </a:fld>
            <a:endParaRPr lang="nb-NO"/>
          </a:p>
        </p:txBody>
      </p:sp>
    </p:spTree>
    <p:extLst>
      <p:ext uri="{BB962C8B-B14F-4D97-AF65-F5344CB8AC3E}">
        <p14:creationId xmlns:p14="http://schemas.microsoft.com/office/powerpoint/2010/main" val="357880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22</a:t>
            </a:fld>
            <a:endParaRPr lang="nb-NO"/>
          </a:p>
        </p:txBody>
      </p:sp>
    </p:spTree>
    <p:extLst>
      <p:ext uri="{BB962C8B-B14F-4D97-AF65-F5344CB8AC3E}">
        <p14:creationId xmlns:p14="http://schemas.microsoft.com/office/powerpoint/2010/main" val="3574972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Mindre forskjell men forskjell. </a:t>
            </a:r>
          </a:p>
        </p:txBody>
      </p:sp>
      <p:sp>
        <p:nvSpPr>
          <p:cNvPr id="4" name="Plassholder for lysbildenummer 3"/>
          <p:cNvSpPr>
            <a:spLocks noGrp="1"/>
          </p:cNvSpPr>
          <p:nvPr>
            <p:ph type="sldNum" sz="quarter" idx="5"/>
          </p:nvPr>
        </p:nvSpPr>
        <p:spPr/>
        <p:txBody>
          <a:bodyPr/>
          <a:lstStyle/>
          <a:p>
            <a:fld id="{EF8A2AF7-2D85-4421-9B02-2B5F9CC37447}" type="slidenum">
              <a:rPr lang="nb-NO" smtClean="0"/>
              <a:t>23</a:t>
            </a:fld>
            <a:endParaRPr lang="nb-NO"/>
          </a:p>
        </p:txBody>
      </p:sp>
    </p:spTree>
    <p:extLst>
      <p:ext uri="{BB962C8B-B14F-4D97-AF65-F5344CB8AC3E}">
        <p14:creationId xmlns:p14="http://schemas.microsoft.com/office/powerpoint/2010/main" val="1376164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Mindre forskjell men forskjell. </a:t>
            </a:r>
          </a:p>
        </p:txBody>
      </p:sp>
      <p:sp>
        <p:nvSpPr>
          <p:cNvPr id="4" name="Plassholder for lysbildenummer 3"/>
          <p:cNvSpPr>
            <a:spLocks noGrp="1"/>
          </p:cNvSpPr>
          <p:nvPr>
            <p:ph type="sldNum" sz="quarter" idx="5"/>
          </p:nvPr>
        </p:nvSpPr>
        <p:spPr/>
        <p:txBody>
          <a:bodyPr/>
          <a:lstStyle/>
          <a:p>
            <a:fld id="{EF8A2AF7-2D85-4421-9B02-2B5F9CC37447}" type="slidenum">
              <a:rPr lang="nb-NO" smtClean="0"/>
              <a:t>24</a:t>
            </a:fld>
            <a:endParaRPr lang="nb-NO"/>
          </a:p>
        </p:txBody>
      </p:sp>
    </p:spTree>
    <p:extLst>
      <p:ext uri="{BB962C8B-B14F-4D97-AF65-F5344CB8AC3E}">
        <p14:creationId xmlns:p14="http://schemas.microsoft.com/office/powerpoint/2010/main" val="490411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conclusion 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 wide range of reasons for acute referrals to hospital.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eferral</a:t>
            </a:r>
            <a:r>
              <a:rPr lang="en-GB" sz="1800" dirty="0">
                <a:effectLst/>
                <a:latin typeface="Calibri" panose="020F0502020204030204" pitchFamily="34" charset="0"/>
                <a:ea typeface="Calibri" panose="020F0502020204030204" pitchFamily="34" charset="0"/>
                <a:cs typeface="Times New Roman" panose="02020603050405020304" pitchFamily="18" charset="0"/>
              </a:rPr>
              <a:t> rates vary with diagnosis, and between GP and OOH services.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could be explained by both the nature of the clinical presentations, and the services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Doctors with high referral practice refer more patients with chest pain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Doctors with low referral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practile</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probably overlook some cases with acute heart infarction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there were no difference in short time mortality for the not referred patients.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A8C075F2-2622-4E86-8C25-29A6D05C3579}" type="slidenum">
              <a:rPr lang="nb-NO" smtClean="0"/>
              <a:t>25</a:t>
            </a:fld>
            <a:endParaRPr lang="nb-NO"/>
          </a:p>
        </p:txBody>
      </p:sp>
    </p:spTree>
    <p:extLst>
      <p:ext uri="{BB962C8B-B14F-4D97-AF65-F5344CB8AC3E}">
        <p14:creationId xmlns:p14="http://schemas.microsoft.com/office/powerpoint/2010/main" val="690129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Bedre</a:t>
            </a:r>
            <a:r>
              <a:rPr lang="en-GB" dirty="0"/>
              <a:t> </a:t>
            </a:r>
            <a:r>
              <a:rPr lang="en-GB" dirty="0" err="1"/>
              <a:t>samording</a:t>
            </a:r>
            <a:r>
              <a:rPr lang="en-GB" dirty="0"/>
              <a:t>: </a:t>
            </a:r>
            <a:r>
              <a:rPr lang="en-GB" dirty="0" err="1"/>
              <a:t>forståelse</a:t>
            </a:r>
            <a:r>
              <a:rPr lang="en-GB" dirty="0"/>
              <a:t> for </a:t>
            </a:r>
            <a:r>
              <a:rPr lang="en-GB" dirty="0" err="1"/>
              <a:t>fenomentet</a:t>
            </a:r>
            <a:r>
              <a:rPr lang="en-GB" dirty="0"/>
              <a:t>, bade </a:t>
            </a:r>
            <a:r>
              <a:rPr lang="en-GB" dirty="0" err="1"/>
              <a:t>hos</a:t>
            </a:r>
            <a:r>
              <a:rPr lang="en-GB" dirty="0"/>
              <a:t> </a:t>
            </a:r>
            <a:r>
              <a:rPr lang="en-GB" dirty="0" err="1"/>
              <a:t>beslutnmingstakere</a:t>
            </a:r>
            <a:r>
              <a:rPr lang="en-GB" dirty="0"/>
              <a:t>, </a:t>
            </a:r>
            <a:r>
              <a:rPr lang="en-GB" dirty="0" err="1"/>
              <a:t>foretak</a:t>
            </a:r>
            <a:r>
              <a:rPr lang="en-GB" dirty="0"/>
              <a:t> og </a:t>
            </a:r>
            <a:r>
              <a:rPr lang="en-GB" dirty="0" err="1"/>
              <a:t>pht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epikrise</a:t>
            </a:r>
            <a:r>
              <a:rPr lang="en-GB" dirty="0"/>
              <a:t> </a:t>
            </a:r>
            <a:r>
              <a:rPr lang="en-GB" dirty="0" err="1"/>
              <a:t>til</a:t>
            </a:r>
            <a:r>
              <a:rPr lang="en-GB" dirty="0"/>
              <a:t> </a:t>
            </a:r>
            <a:r>
              <a:rPr lang="en-GB" dirty="0" err="1"/>
              <a:t>innleggende</a:t>
            </a:r>
            <a:r>
              <a:rPr lang="en-GB" dirty="0"/>
              <a:t> </a:t>
            </a:r>
            <a:r>
              <a:rPr lang="en-GB" dirty="0" err="1"/>
              <a:t>lege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tilbakemelding</a:t>
            </a:r>
            <a:r>
              <a:rPr lang="en-GB" dirty="0"/>
              <a:t> om </a:t>
            </a:r>
            <a:r>
              <a:rPr lang="en-GB" dirty="0" err="1"/>
              <a:t>egen</a:t>
            </a:r>
            <a:r>
              <a:rPr lang="en-GB" dirty="0"/>
              <a:t> </a:t>
            </a:r>
            <a:r>
              <a:rPr lang="en-GB" dirty="0" err="1"/>
              <a:t>praksis</a:t>
            </a:r>
            <a:r>
              <a:rPr lang="en-GB" dirty="0"/>
              <a:t> og </a:t>
            </a:r>
            <a:r>
              <a:rPr lang="en-GB" dirty="0" err="1"/>
              <a:t>fordeling</a:t>
            </a:r>
            <a:r>
              <a:rPr lang="en-GB" dirty="0"/>
              <a:t>)</a:t>
            </a:r>
          </a:p>
          <a:p>
            <a:endParaRPr lang="en-GB"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26</a:t>
            </a:fld>
            <a:endParaRPr lang="nb-NO"/>
          </a:p>
        </p:txBody>
      </p:sp>
    </p:spTree>
    <p:extLst>
      <p:ext uri="{BB962C8B-B14F-4D97-AF65-F5344CB8AC3E}">
        <p14:creationId xmlns:p14="http://schemas.microsoft.com/office/powerpoint/2010/main" val="208687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Legevakthåndboken</a:t>
            </a:r>
          </a:p>
          <a:p>
            <a:endParaRPr lang="nb-NO" dirty="0"/>
          </a:p>
          <a:p>
            <a:r>
              <a:rPr lang="nb-NO" dirty="0"/>
              <a:t>Legevaktindeks: Brukes av stadig flere, nyttig å ha samme hastegradsvurderinger som AMK. </a:t>
            </a:r>
          </a:p>
        </p:txBody>
      </p:sp>
      <p:sp>
        <p:nvSpPr>
          <p:cNvPr id="4" name="Slide Number Placeholder 3"/>
          <p:cNvSpPr>
            <a:spLocks noGrp="1"/>
          </p:cNvSpPr>
          <p:nvPr>
            <p:ph type="sldNum" sz="quarter" idx="5"/>
          </p:nvPr>
        </p:nvSpPr>
        <p:spPr/>
        <p:txBody>
          <a:bodyPr/>
          <a:lstStyle/>
          <a:p>
            <a:fld id="{A8C075F2-2622-4E86-8C25-29A6D05C3579}" type="slidenum">
              <a:rPr lang="nb-NO" smtClean="0"/>
              <a:t>4</a:t>
            </a:fld>
            <a:endParaRPr lang="nb-NO"/>
          </a:p>
        </p:txBody>
      </p:sp>
    </p:spTree>
    <p:extLst>
      <p:ext uri="{BB962C8B-B14F-4D97-AF65-F5344CB8AC3E}">
        <p14:creationId xmlns:p14="http://schemas.microsoft.com/office/powerpoint/2010/main" val="65833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139700" y="768350"/>
            <a:ext cx="6819900" cy="3836988"/>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rPr lang="nb-NO" dirty="0"/>
              <a:t>Så vi har mål i RE-AIMED å:</a:t>
            </a:r>
          </a:p>
          <a:p>
            <a:pPr marL="371429" indent="-371429">
              <a:buFont typeface="Arial" panose="020B0604020202020204" pitchFamily="34" charset="0"/>
              <a:buChar char="•"/>
            </a:pPr>
            <a:r>
              <a:rPr lang="nb-NO" dirty="0"/>
              <a:t>Automatisere og standardisere dokumentasjonen</a:t>
            </a:r>
          </a:p>
          <a:p>
            <a:pPr marL="371429" indent="-371429">
              <a:buFont typeface="Arial" panose="020B0604020202020204" pitchFamily="34" charset="0"/>
              <a:buChar char="•"/>
            </a:pPr>
            <a:r>
              <a:rPr lang="nb-NO" dirty="0"/>
              <a:t>Hjelpe operatøren med å prioritere hvilke spørsmål som skal stilles for å kunne ta raske og riktige avgjørelser</a:t>
            </a:r>
          </a:p>
          <a:p>
            <a:pPr marL="371429" indent="-371429">
              <a:buFont typeface="Arial" panose="020B0604020202020204" pitchFamily="34" charset="0"/>
              <a:buChar char="•"/>
            </a:pPr>
            <a:r>
              <a:rPr lang="nb-NO" dirty="0"/>
              <a:t>Avlaste – slik at operatøren kan ha mer fokus på samtalen</a:t>
            </a:r>
          </a:p>
        </p:txBody>
      </p:sp>
    </p:spTree>
    <p:extLst>
      <p:ext uri="{BB962C8B-B14F-4D97-AF65-F5344CB8AC3E}">
        <p14:creationId xmlns:p14="http://schemas.microsoft.com/office/powerpoint/2010/main" val="423701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139700" y="768350"/>
            <a:ext cx="6819900" cy="3836988"/>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I prosjektet RE-AIMED er målet å utvikle et intelligent brukergrensesnitt for beslutning og dokumentasjonsstøtte for operatøren i legevaktsentralen. Prosjektet har to doktorgrader: ett på brukergrensesnitt og mitt prosjekt som jeg skal si mer om senere. </a:t>
            </a:r>
            <a:r>
              <a:rPr lang="en-US" sz="2000"/>
              <a:t>Vi </a:t>
            </a:r>
            <a:r>
              <a:rPr lang="en-US" sz="2000" err="1"/>
              <a:t>startet</a:t>
            </a:r>
            <a:r>
              <a:rPr lang="en-US" sz="2000"/>
              <a:t> med </a:t>
            </a:r>
            <a:r>
              <a:rPr lang="en-US" sz="2000" err="1"/>
              <a:t>utvikling</a:t>
            </a:r>
            <a:r>
              <a:rPr lang="en-US" sz="2000"/>
              <a:t> av </a:t>
            </a:r>
            <a:r>
              <a:rPr lang="en-US" sz="2000" err="1"/>
              <a:t>brukergrensesnittet</a:t>
            </a:r>
            <a:r>
              <a:rPr lang="en-US" sz="2000"/>
              <a:t> 1. April I 2020, og </a:t>
            </a:r>
            <a:r>
              <a:rPr lang="en-US" sz="2000" err="1"/>
              <a:t>prototypen</a:t>
            </a:r>
            <a:r>
              <a:rPr lang="nb-NO" sz="2000"/>
              <a:t> skal bli pilotert av operatører i begynnelsen av 2023. </a:t>
            </a:r>
            <a:endParaRPr lang="nb-NO"/>
          </a:p>
          <a:p>
            <a:endParaRPr lang="nb-NO"/>
          </a:p>
        </p:txBody>
      </p:sp>
    </p:spTree>
    <p:extLst>
      <p:ext uri="{BB962C8B-B14F-4D97-AF65-F5344CB8AC3E}">
        <p14:creationId xmlns:p14="http://schemas.microsoft.com/office/powerpoint/2010/main" val="134112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baseline="0" dirty="0">
                <a:solidFill>
                  <a:srgbClr val="000000"/>
                </a:solidFill>
                <a:latin typeface="Calibri" panose="020F0502020204030204" pitchFamily="34" charset="0"/>
              </a:rPr>
              <a:t>Video er et relativt nytt kommunikasjonsverktøy i legevaktsentralene, og ble introdusert våren 2020. </a:t>
            </a:r>
          </a:p>
          <a:p>
            <a:r>
              <a:rPr lang="nb-NO" sz="1200" b="0" i="0" u="none" strike="noStrike" baseline="0" dirty="0">
                <a:solidFill>
                  <a:srgbClr val="000000"/>
                </a:solidFill>
                <a:latin typeface="Calibri" panose="020F0502020204030204" pitchFamily="34" charset="0"/>
              </a:rPr>
              <a:t>Vi ser at flere og flere legevaktsentraler tar videoløsninger i bruk, og i slutten av 2022 hadde over 80 % av alle legevaktsentralene i Norge begynt å bruke video. </a:t>
            </a:r>
          </a:p>
          <a:p>
            <a:endParaRPr lang="nb-NO" sz="1200" b="1" i="0" u="none" strike="noStrike" baseline="0" dirty="0">
              <a:solidFill>
                <a:srgbClr val="000000"/>
              </a:solidFill>
              <a:latin typeface="Calibri" panose="020F0502020204030204" pitchFamily="34" charset="0"/>
            </a:endParaRPr>
          </a:p>
          <a:p>
            <a:r>
              <a:rPr lang="nb-NO" sz="1200" b="1" i="0" u="none" strike="noStrike" baseline="0" dirty="0">
                <a:solidFill>
                  <a:srgbClr val="000000"/>
                </a:solidFill>
                <a:latin typeface="Calibri" panose="020F0502020204030204" pitchFamily="34" charset="0"/>
              </a:rPr>
              <a:t>Vi utarbeidet en rapport i 2022 om bruk av video i legevaktsentralen. </a:t>
            </a:r>
          </a:p>
          <a:p>
            <a:r>
              <a:rPr lang="nb-NO" sz="1200" b="0" i="0" u="none" strike="noStrike" baseline="0" dirty="0">
                <a:solidFill>
                  <a:srgbClr val="000000"/>
                </a:solidFill>
                <a:latin typeface="Calibri" panose="020F0502020204030204" pitchFamily="34" charset="0"/>
              </a:rPr>
              <a:t>Mye tyder på at videoverktøy er et positivt tilskudd for operatører for å styrke og støtte opp under vurderinger og beslutninger som tas. </a:t>
            </a:r>
          </a:p>
          <a:p>
            <a:r>
              <a:rPr lang="nb-NO" sz="1200" b="0" i="0" u="none" strike="noStrike" baseline="0" dirty="0">
                <a:solidFill>
                  <a:srgbClr val="000000"/>
                </a:solidFill>
                <a:latin typeface="Calibri" panose="020F0502020204030204" pitchFamily="34" charset="0"/>
              </a:rPr>
              <a:t>Antallet henvendelser der hastegrad eller tiltak blir endret, tyder også på at video kan være et betydningsfullt kommunikasjonsverktøy. </a:t>
            </a:r>
          </a:p>
          <a:p>
            <a:endParaRPr lang="nb-NO" sz="1200" b="0" i="0" u="none" strike="noStrike" baseline="0" dirty="0">
              <a:solidFill>
                <a:srgbClr val="000000"/>
              </a:solidFill>
              <a:latin typeface="Calibri" panose="020F0502020204030204" pitchFamily="34" charset="0"/>
            </a:endParaRPr>
          </a:p>
          <a:p>
            <a:r>
              <a:rPr lang="nb-NO" sz="1200" b="0" i="0" u="none" strike="noStrike" baseline="0" dirty="0">
                <a:solidFill>
                  <a:srgbClr val="000000"/>
                </a:solidFill>
                <a:latin typeface="Calibri" panose="020F0502020204030204" pitchFamily="34" charset="0"/>
              </a:rPr>
              <a:t>Intuitivt oppleves mulighet for bruk av videoverktøy som nyttig, da operatør får innhentet mer informasjon om henvendelsen, som implisitt vil kunne føre til bedre vurderinger. </a:t>
            </a:r>
          </a:p>
          <a:p>
            <a:r>
              <a:rPr lang="nb-NO" sz="1200" b="1" i="0" u="none" strike="noStrike" baseline="0" dirty="0">
                <a:solidFill>
                  <a:srgbClr val="000000"/>
                </a:solidFill>
                <a:latin typeface="Calibri" panose="020F0502020204030204" pitchFamily="34" charset="0"/>
              </a:rPr>
              <a:t>Effekten</a:t>
            </a:r>
            <a:r>
              <a:rPr lang="nb-NO" sz="1200" b="0" i="0" u="none" strike="noStrike" baseline="0" dirty="0">
                <a:solidFill>
                  <a:srgbClr val="000000"/>
                </a:solidFill>
                <a:latin typeface="Calibri" panose="020F0502020204030204" pitchFamily="34" charset="0"/>
              </a:rPr>
              <a:t> av videobruk er imidlertid ikke vitenskapelig dokumentert. Og dette ønsker vi å undersøke fremover i NKLM. </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72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ønsker å innhente kunnskap om </a:t>
            </a:r>
            <a:r>
              <a:rPr lang="nb-NO" b="1" dirty="0"/>
              <a:t>hvordan</a:t>
            </a:r>
            <a:r>
              <a:rPr lang="nb-NO" dirty="0"/>
              <a:t> video brukes i dag ved legevaktsentraler i Norge</a:t>
            </a:r>
          </a:p>
          <a:p>
            <a:pPr marL="171450" indent="-171450">
              <a:buFontTx/>
              <a:buChar char="-"/>
            </a:pPr>
            <a:r>
              <a:rPr lang="nb-NO" dirty="0"/>
              <a:t>Hvor </a:t>
            </a:r>
            <a:r>
              <a:rPr lang="nb-NO" b="1" dirty="0"/>
              <a:t>mye</a:t>
            </a:r>
            <a:r>
              <a:rPr lang="nb-NO" dirty="0"/>
              <a:t> blir video brukt i samtaler?</a:t>
            </a:r>
          </a:p>
          <a:p>
            <a:pPr marL="171450" indent="-171450">
              <a:buFontTx/>
              <a:buChar char="-"/>
            </a:pPr>
            <a:r>
              <a:rPr lang="nb-NO" dirty="0"/>
              <a:t>Medfører bruk av video </a:t>
            </a:r>
            <a:r>
              <a:rPr lang="nb-NO" b="1" dirty="0"/>
              <a:t>endring</a:t>
            </a:r>
            <a:r>
              <a:rPr lang="nb-NO" dirty="0"/>
              <a:t> av hastegrad og tiltak?</a:t>
            </a:r>
          </a:p>
          <a:p>
            <a:pPr marL="171450" indent="-171450">
              <a:buFontTx/>
              <a:buChar char="-"/>
            </a:pPr>
            <a:r>
              <a:rPr lang="nb-NO" b="1" dirty="0"/>
              <a:t>Hva</a:t>
            </a:r>
            <a:r>
              <a:rPr lang="nb-NO" dirty="0"/>
              <a:t> brukes video til?</a:t>
            </a:r>
          </a:p>
          <a:p>
            <a:pPr marL="171450" indent="-171450">
              <a:buFontTx/>
              <a:buChar char="-"/>
            </a:pPr>
            <a:endParaRPr lang="nb-NO" dirty="0"/>
          </a:p>
          <a:p>
            <a:pPr marL="0" indent="0">
              <a:buFontTx/>
              <a:buNone/>
            </a:pPr>
            <a:r>
              <a:rPr lang="nb-NO" dirty="0"/>
              <a:t>Så vil vi også vurdere om video kan være nyttig å bruke ved et </a:t>
            </a:r>
            <a:r>
              <a:rPr lang="nb-NO" b="1" dirty="0"/>
              <a:t>bredere spekter </a:t>
            </a:r>
            <a:r>
              <a:rPr lang="nb-NO" dirty="0"/>
              <a:t>av medisinske problemstillinger, sammenlignet med dagens bruk. </a:t>
            </a:r>
          </a:p>
          <a:p>
            <a:pPr marL="171450" indent="-171450">
              <a:buFontTx/>
              <a:buChar char="-"/>
            </a:pPr>
            <a:r>
              <a:rPr lang="nb-NO" dirty="0"/>
              <a:t>Vi vil da vurdere om </a:t>
            </a:r>
            <a:r>
              <a:rPr lang="nb-NO" b="1" dirty="0"/>
              <a:t>utvidet bruk </a:t>
            </a:r>
            <a:r>
              <a:rPr lang="nb-NO" dirty="0"/>
              <a:t>viser seg å være nyttig</a:t>
            </a:r>
          </a:p>
          <a:p>
            <a:pPr marL="171450" indent="-171450">
              <a:buFontTx/>
              <a:buChar char="-"/>
            </a:pPr>
            <a:endParaRPr lang="nb-NO" dirty="0"/>
          </a:p>
          <a:p>
            <a:pPr marL="0" indent="0">
              <a:buFontTx/>
              <a:buNone/>
            </a:pPr>
            <a:r>
              <a:rPr lang="nb-NO" dirty="0"/>
              <a:t>Et stort antall av telefoner inn til legevaktsentralen avsluttes med tiltaket «rådgivning med sykepleier». </a:t>
            </a:r>
            <a:br>
              <a:rPr lang="nb-NO" dirty="0"/>
            </a:br>
            <a:r>
              <a:rPr lang="nb-NO" dirty="0"/>
              <a:t>Når video blir brukt gjelder dette </a:t>
            </a:r>
            <a:r>
              <a:rPr lang="nb-NO" b="1" dirty="0"/>
              <a:t>over halvparten </a:t>
            </a:r>
            <a:r>
              <a:rPr lang="nb-NO" dirty="0"/>
              <a:t>av samtalene. </a:t>
            </a:r>
          </a:p>
          <a:p>
            <a:pPr marL="171450" indent="-171450">
              <a:buFontTx/>
              <a:buChar char="-"/>
            </a:pPr>
            <a:r>
              <a:rPr lang="nb-NO" dirty="0"/>
              <a:t>Vi ønsker derfor, ved hjelp av spørreundersøkelser, vurdere antall </a:t>
            </a:r>
            <a:r>
              <a:rPr lang="nb-NO" dirty="0" err="1"/>
              <a:t>rekontakter</a:t>
            </a:r>
            <a:r>
              <a:rPr lang="nb-NO" dirty="0"/>
              <a:t> med- og uten bruk av video. </a:t>
            </a:r>
          </a:p>
          <a:p>
            <a:pPr marL="171450" indent="-171450">
              <a:buFontTx/>
              <a:buChar char="-"/>
            </a:pPr>
            <a:r>
              <a:rPr lang="nb-NO" dirty="0"/>
              <a:t>Dette for å vurdere om videobruk reduserer antall </a:t>
            </a:r>
            <a:r>
              <a:rPr lang="nb-NO" dirty="0" err="1"/>
              <a:t>rekontakter</a:t>
            </a:r>
            <a:r>
              <a:rPr lang="nb-NO" dirty="0"/>
              <a:t> etter samtalen avsluttes med sykepleierråd. </a:t>
            </a:r>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84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I fjor høst lanserte vi et nettkurs om bruk av video i legevaktsentralen på oppvakt.no</a:t>
            </a:r>
          </a:p>
          <a:p>
            <a:r>
              <a:rPr lang="nb-NO" dirty="0"/>
              <a:t>I dette nettkurset vil du blant annet gå gjennom bruksområder, etikk, personvern og dokumentasjon, og endring av hastegrad og tiltak ved bruk av video. </a:t>
            </a:r>
          </a:p>
          <a:p>
            <a:endParaRPr lang="nb-NO" dirty="0"/>
          </a:p>
          <a:p>
            <a:r>
              <a:rPr lang="nb-NO" dirty="0"/>
              <a:t>Vi håper dette kurset kan bidra positivt ved opplæring i legevaktsentralen og implementering av videoverktøy. </a:t>
            </a:r>
          </a:p>
          <a:p>
            <a:r>
              <a:rPr lang="nb-NO" dirty="0"/>
              <a:t>Kurset er </a:t>
            </a:r>
            <a:r>
              <a:rPr lang="nb-NO" b="1" dirty="0"/>
              <a:t>gratis</a:t>
            </a:r>
            <a:r>
              <a:rPr lang="nb-NO" dirty="0"/>
              <a:t> og tar 30-45 minutter å gjennomføre. </a:t>
            </a:r>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52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at flest fikk vite om kurset fra en kollega, men vi ser også at det er en del som fant kurset tilfeldig. </a:t>
            </a:r>
          </a:p>
        </p:txBody>
      </p:sp>
      <p:sp>
        <p:nvSpPr>
          <p:cNvPr id="4" name="Plassholder for lysbildenummer 3"/>
          <p:cNvSpPr>
            <a:spLocks noGrp="1"/>
          </p:cNvSpPr>
          <p:nvPr>
            <p:ph type="sldNum" sz="quarter" idx="5"/>
          </p:nvPr>
        </p:nvSpPr>
        <p:spPr/>
        <p:txBody>
          <a:bodyPr/>
          <a:lstStyle/>
          <a:p>
            <a:pPr marL="0" marR="0" lvl="0" indent="0" algn="r" defTabSz="228566" rtl="0" eaLnBrk="1" fontAlgn="auto" latinLnBrk="0" hangingPunct="1">
              <a:lnSpc>
                <a:spcPct val="100000"/>
              </a:lnSpc>
              <a:spcBef>
                <a:spcPts val="0"/>
              </a:spcBef>
              <a:spcAft>
                <a:spcPts val="0"/>
              </a:spcAft>
              <a:buClrTx/>
              <a:buSzTx/>
              <a:buFontTx/>
              <a:buNone/>
              <a:tabLst/>
              <a:defRPr/>
            </a:pPr>
            <a:fld id="{A8C075F2-2622-4E86-8C25-29A6D05C35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66"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690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09" y="1729790"/>
            <a:ext cx="6956349" cy="1751142"/>
          </a:xfrm>
        </p:spPr>
        <p:txBody>
          <a:bodyPr anchor="b"/>
          <a:lstStyle>
            <a:lvl1pPr algn="l">
              <a:defRPr sz="4401">
                <a:solidFill>
                  <a:schemeClr val="bg1"/>
                </a:solidFill>
              </a:defRPr>
            </a:lvl1pPr>
          </a:lstStyle>
          <a:p>
            <a:r>
              <a:rPr lang="nb-NO" dirty="0"/>
              <a:t>Presentasjonstittel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3FEFDD"/>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sp>
        <p:nvSpPr>
          <p:cNvPr id="7" name="Plassholder for dato 6">
            <a:extLst>
              <a:ext uri="{FF2B5EF4-FFF2-40B4-BE49-F238E27FC236}">
                <a16:creationId xmlns:a16="http://schemas.microsoft.com/office/drawing/2014/main" id="{FD22D0D4-5E57-4588-90FF-1A42A3AABEDC}"/>
              </a:ext>
            </a:extLst>
          </p:cNvPr>
          <p:cNvSpPr>
            <a:spLocks noGrp="1"/>
          </p:cNvSpPr>
          <p:nvPr>
            <p:ph type="dt" sz="half" idx="10"/>
          </p:nvPr>
        </p:nvSpPr>
        <p:spPr/>
        <p:txBody>
          <a:bodyPr/>
          <a:lstStyle>
            <a:lvl1pPr>
              <a:defRPr cap="all" spc="130" baseline="0"/>
            </a:lvl1pPr>
          </a:lstStyle>
          <a:p>
            <a:fld id="{13665DBF-9772-4AF9-82E6-46D135327CB2}" type="datetime4">
              <a:rPr lang="nb-NO" smtClean="0"/>
              <a:pPr/>
              <a:t>1. mars 2023</a:t>
            </a:fld>
            <a:endParaRPr lang="nb-NO"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
        <p:nvSpPr>
          <p:cNvPr id="8" name="Subtitle 2"/>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146124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266852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6" y="540265"/>
            <a:ext cx="5170919"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6" y="1952399"/>
            <a:ext cx="5170919"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136475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5171231"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9"/>
            <a:ext cx="5171231"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126185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innhold og diagram">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ktangel 4">
            <a:extLst>
              <a:ext uri="{FF2B5EF4-FFF2-40B4-BE49-F238E27FC236}">
                <a16:creationId xmlns:a16="http://schemas.microsoft.com/office/drawing/2014/main" id="{30BDAA54-4E48-41E3-9CF3-34BC873B9687}"/>
              </a:ext>
            </a:extLst>
          </p:cNvPr>
          <p:cNvSpPr/>
          <p:nvPr userDrawn="1"/>
        </p:nvSpPr>
        <p:spPr>
          <a:xfrm>
            <a:off x="5333504" y="0"/>
            <a:ext cx="6858496" cy="6858000"/>
          </a:xfrm>
          <a:prstGeom prst="rect">
            <a:avLst/>
          </a:prstGeom>
          <a:solidFill>
            <a:srgbClr val="E2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8" name="Plassholder for diagram 7">
            <a:extLst>
              <a:ext uri="{FF2B5EF4-FFF2-40B4-BE49-F238E27FC236}">
                <a16:creationId xmlns:a16="http://schemas.microsoft.com/office/drawing/2014/main" id="{AB8FEA4C-4F85-4444-9512-8A1D27491CC9}"/>
              </a:ext>
            </a:extLst>
          </p:cNvPr>
          <p:cNvSpPr>
            <a:spLocks noGrp="1"/>
          </p:cNvSpPr>
          <p:nvPr>
            <p:ph type="chart" sz="quarter" idx="10"/>
          </p:nvPr>
        </p:nvSpPr>
        <p:spPr>
          <a:xfrm>
            <a:off x="6096002" y="540607"/>
            <a:ext cx="5320405" cy="5374309"/>
          </a:xfrm>
        </p:spPr>
        <p:txBody>
          <a:bodyPr/>
          <a:lstStyle/>
          <a:p>
            <a:r>
              <a:rPr lang="en-US"/>
              <a:t>Click icon to add chart</a:t>
            </a:r>
            <a:endParaRPr lang="nb-NO"/>
          </a:p>
        </p:txBody>
      </p:sp>
    </p:spTree>
    <p:extLst>
      <p:ext uri="{BB962C8B-B14F-4D97-AF65-F5344CB8AC3E}">
        <p14:creationId xmlns:p14="http://schemas.microsoft.com/office/powerpoint/2010/main" val="32462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bilde 3">
            <a:extLst>
              <a:ext uri="{FF2B5EF4-FFF2-40B4-BE49-F238E27FC236}">
                <a16:creationId xmlns:a16="http://schemas.microsoft.com/office/drawing/2014/main" id="{D43551AD-401B-45C0-B760-897789E381A1}"/>
              </a:ext>
            </a:extLst>
          </p:cNvPr>
          <p:cNvSpPr>
            <a:spLocks noGrp="1"/>
          </p:cNvSpPr>
          <p:nvPr>
            <p:ph type="pic" sz="quarter" idx="10"/>
          </p:nvPr>
        </p:nvSpPr>
        <p:spPr>
          <a:xfrm>
            <a:off x="5333504" y="0"/>
            <a:ext cx="6858496" cy="6858000"/>
          </a:xfrm>
          <a:prstGeom prst="rect">
            <a:avLst/>
          </a:prstGeom>
          <a:solidFill>
            <a:schemeClr val="bg1">
              <a:lumMod val="85000"/>
            </a:schemeClr>
          </a:solidFill>
        </p:spPr>
        <p:txBody>
          <a:bodyPr lIns="91440" tIns="45720" rIns="91440" bIns="45720"/>
          <a:lstStyle/>
          <a:p>
            <a:r>
              <a:rPr lang="en-US"/>
              <a:t>Click icon to add picture</a:t>
            </a:r>
            <a:endParaRPr lang="nb-NO"/>
          </a:p>
        </p:txBody>
      </p:sp>
      <p:sp>
        <p:nvSpPr>
          <p:cNvPr id="9" name="Plassholder for tekst 8">
            <a:extLst>
              <a:ext uri="{FF2B5EF4-FFF2-40B4-BE49-F238E27FC236}">
                <a16:creationId xmlns:a16="http://schemas.microsoft.com/office/drawing/2014/main" id="{003C39E7-8484-44A6-8917-006E61D6FC71}"/>
              </a:ext>
            </a:extLst>
          </p:cNvPr>
          <p:cNvSpPr>
            <a:spLocks noGrp="1"/>
          </p:cNvSpPr>
          <p:nvPr>
            <p:ph type="body" sz="quarter" idx="11" hasCustomPrompt="1"/>
          </p:nvPr>
        </p:nvSpPr>
        <p:spPr>
          <a:xfrm>
            <a:off x="9624116" y="576431"/>
            <a:ext cx="1533217" cy="42673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059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utendørs, vann, himmel, natur&#10;&#10;Beskrivelse som er generert med svært høy visshet">
            <a:extLst>
              <a:ext uri="{FF2B5EF4-FFF2-40B4-BE49-F238E27FC236}">
                <a16:creationId xmlns:a16="http://schemas.microsoft.com/office/drawing/2014/main" id="{2E68BBD8-74C5-4F5B-92A1-9A28800C6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5" y="540265"/>
            <a:ext cx="7008139" cy="879577"/>
          </a:xfrm>
        </p:spPr>
        <p:txBody>
          <a:bodyPr/>
          <a:lstStyle>
            <a:lvl1pPr>
              <a:defRPr>
                <a:solidFill>
                  <a:schemeClr val="bg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8A7BE5A7-534A-491E-A7B4-C92D1F10D670}"/>
              </a:ext>
            </a:extLst>
          </p:cNvPr>
          <p:cNvSpPr>
            <a:spLocks noGrp="1"/>
          </p:cNvSpPr>
          <p:nvPr>
            <p:ph idx="1"/>
          </p:nvPr>
        </p:nvSpPr>
        <p:spPr>
          <a:xfrm>
            <a:off x="1041535" y="1952398"/>
            <a:ext cx="10115798" cy="3991890"/>
          </a:xfrm>
        </p:spPr>
        <p:txBody>
          <a:bodyPr/>
          <a:lstStyle>
            <a:lvl1pPr marL="279056" indent="-270054">
              <a:buFontTx/>
              <a:buBlip>
                <a:blip r:embed="rId3"/>
              </a:buBlip>
              <a:defRPr>
                <a:solidFill>
                  <a:schemeClr val="bg1"/>
                </a:solidFill>
              </a:defRPr>
            </a:lvl1pPr>
            <a:lvl2pPr marL="540108" indent="-252050">
              <a:buFontTx/>
              <a:buBlip>
                <a:blip r:embed="rId4"/>
              </a:buBlip>
              <a:defRPr>
                <a:solidFill>
                  <a:schemeClr val="bg1"/>
                </a:solidFill>
              </a:defRPr>
            </a:lvl2pPr>
            <a:lvl3pPr marL="837167" indent="-243049">
              <a:buFontTx/>
              <a:buBlip>
                <a:blip r:embed="rId5"/>
              </a:buBlip>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Bilde 7">
            <a:extLst>
              <a:ext uri="{FF2B5EF4-FFF2-40B4-BE49-F238E27FC236}">
                <a16:creationId xmlns:a16="http://schemas.microsoft.com/office/drawing/2014/main" id="{0FAB33A3-D96B-4A0C-A706-82514383F4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24116" y="576431"/>
            <a:ext cx="1533217" cy="426734"/>
          </a:xfrm>
          <a:prstGeom prst="rect">
            <a:avLst/>
          </a:prstGeom>
        </p:spPr>
      </p:pic>
    </p:spTree>
    <p:extLst>
      <p:ext uri="{BB962C8B-B14F-4D97-AF65-F5344CB8AC3E}">
        <p14:creationId xmlns:p14="http://schemas.microsoft.com/office/powerpoint/2010/main" val="352171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nummerert innho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utendørs, vann, himmel, natur&#10;&#10;Beskrivelse som er generert med svært høy visshet">
            <a:extLst>
              <a:ext uri="{FF2B5EF4-FFF2-40B4-BE49-F238E27FC236}">
                <a16:creationId xmlns:a16="http://schemas.microsoft.com/office/drawing/2014/main" id="{02EE8A0F-B86E-4F1C-B63B-96C9AE2C6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5" y="540265"/>
            <a:ext cx="7008139" cy="879577"/>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337033E-B465-47FA-B4A7-D8DBB50C71C5}"/>
              </a:ext>
            </a:extLst>
          </p:cNvPr>
          <p:cNvSpPr>
            <a:spLocks noGrp="1"/>
          </p:cNvSpPr>
          <p:nvPr>
            <p:ph idx="1" hasCustomPrompt="1"/>
          </p:nvPr>
        </p:nvSpPr>
        <p:spPr>
          <a:xfrm>
            <a:off x="1041535" y="1962377"/>
            <a:ext cx="10115798" cy="3981910"/>
          </a:xfrm>
        </p:spPr>
        <p:txBody>
          <a:bodyPr/>
          <a:lstStyle>
            <a:lvl1pPr marL="252050" indent="-288058">
              <a:buSzPct val="100000"/>
              <a:buFont typeface="+mj-lt"/>
              <a:buAutoNum type="arabicPeriod"/>
              <a:defRPr>
                <a:solidFill>
                  <a:schemeClr val="bg1"/>
                </a:solidFill>
              </a:defRPr>
            </a:lvl1pPr>
            <a:lvl2pPr marL="531106" indent="-252050">
              <a:buSzPct val="100000"/>
              <a:buFont typeface="+mj-lt"/>
              <a:buAutoNum type="arabicPeriod"/>
              <a:defRPr>
                <a:solidFill>
                  <a:schemeClr val="bg1"/>
                </a:solidFill>
              </a:defRPr>
            </a:lvl2pPr>
            <a:lvl3pPr marL="864173" indent="-288058">
              <a:buSzPct val="100000"/>
              <a:buFont typeface="+mj-lt"/>
              <a:buAutoNum type="arabicPeriod"/>
              <a:defRPr>
                <a:solidFill>
                  <a:schemeClr val="bg1"/>
                </a:solidFill>
              </a:defRPr>
            </a:lvl3pPr>
            <a:lvl4pPr>
              <a:defRPr>
                <a:solidFill>
                  <a:schemeClr val="bg1"/>
                </a:solidFill>
              </a:defRPr>
            </a:lvl4pPr>
            <a:lvl5pPr>
              <a:defRPr>
                <a:solidFill>
                  <a:schemeClr val="bg1"/>
                </a:solidFill>
              </a:defRPr>
            </a:lvl5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54C6D80-8829-4D0D-8373-A4F8A76D3B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4116" y="576431"/>
            <a:ext cx="1533217" cy="426734"/>
          </a:xfrm>
          <a:prstGeom prst="rect">
            <a:avLst/>
          </a:prstGeom>
        </p:spPr>
      </p:pic>
    </p:spTree>
    <p:extLst>
      <p:ext uri="{BB962C8B-B14F-4D97-AF65-F5344CB8AC3E}">
        <p14:creationId xmlns:p14="http://schemas.microsoft.com/office/powerpoint/2010/main" val="296522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himmel&#10;&#10;Beskrivelse som er generert med høy visshet">
            <a:extLst>
              <a:ext uri="{FF2B5EF4-FFF2-40B4-BE49-F238E27FC236}">
                <a16:creationId xmlns:a16="http://schemas.microsoft.com/office/drawing/2014/main" id="{F2FBB670-5083-47CC-BC95-2FA831980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5" y="540265"/>
            <a:ext cx="7008139" cy="879577"/>
          </a:xfr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D2D5103A-E3E7-4190-8F70-7E79C0190073}"/>
              </a:ext>
            </a:extLst>
          </p:cNvPr>
          <p:cNvSpPr>
            <a:spLocks noGrp="1"/>
          </p:cNvSpPr>
          <p:nvPr>
            <p:ph idx="1"/>
          </p:nvPr>
        </p:nvSpPr>
        <p:spPr>
          <a:xfrm>
            <a:off x="1041535" y="1952398"/>
            <a:ext cx="8021803"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Bilde 8">
            <a:extLst>
              <a:ext uri="{FF2B5EF4-FFF2-40B4-BE49-F238E27FC236}">
                <a16:creationId xmlns:a16="http://schemas.microsoft.com/office/drawing/2014/main" id="{219F514A-7443-4CE4-A971-D865B79C30F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2489170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nummerert innhold">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himmel&#10;&#10;Beskrivelse som er generert med høy visshet">
            <a:extLst>
              <a:ext uri="{FF2B5EF4-FFF2-40B4-BE49-F238E27FC236}">
                <a16:creationId xmlns:a16="http://schemas.microsoft.com/office/drawing/2014/main" id="{0AB030F8-FACA-40D4-9356-AA72C8C9F7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5" y="540265"/>
            <a:ext cx="7008139" cy="879577"/>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12172A-ABC4-4BB3-9809-C1ED9D33E31B}"/>
              </a:ext>
            </a:extLst>
          </p:cNvPr>
          <p:cNvSpPr>
            <a:spLocks noGrp="1"/>
          </p:cNvSpPr>
          <p:nvPr>
            <p:ph idx="1" hasCustomPrompt="1"/>
          </p:nvPr>
        </p:nvSpPr>
        <p:spPr>
          <a:xfrm>
            <a:off x="1041535" y="1962377"/>
            <a:ext cx="8021803"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B82ECAE-7B7F-45AA-A118-5FD971EC6FF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1623956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tning m/ kontaktinformajon">
    <p:bg>
      <p:bgPr>
        <a:solidFill>
          <a:schemeClr val="accent1"/>
        </a:solidFill>
        <a:effectLst/>
      </p:bgPr>
    </p:bg>
    <p:spTree>
      <p:nvGrpSpPr>
        <p:cNvPr id="1" name=""/>
        <p:cNvGrpSpPr/>
        <p:nvPr/>
      </p:nvGrpSpPr>
      <p:grpSpPr>
        <a:xfrm>
          <a:off x="0" y="0"/>
          <a:ext cx="0" cy="0"/>
          <a:chOff x="0" y="0"/>
          <a:chExt cx="0" cy="0"/>
        </a:xfrm>
      </p:grpSpPr>
      <p:sp>
        <p:nvSpPr>
          <p:cNvPr id="12" name="Plassholder for tekst 10">
            <a:extLst>
              <a:ext uri="{FF2B5EF4-FFF2-40B4-BE49-F238E27FC236}">
                <a16:creationId xmlns:a16="http://schemas.microsoft.com/office/drawing/2014/main" id="{8BAB11D8-3887-454C-B2E6-8ED13149E335}"/>
              </a:ext>
            </a:extLst>
          </p:cNvPr>
          <p:cNvSpPr>
            <a:spLocks noGrp="1"/>
          </p:cNvSpPr>
          <p:nvPr>
            <p:ph type="body" sz="quarter" idx="11" hasCustomPrompt="1"/>
          </p:nvPr>
        </p:nvSpPr>
        <p:spPr>
          <a:xfrm>
            <a:off x="1490857" y="5135924"/>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Web</a:t>
            </a:r>
          </a:p>
        </p:txBody>
      </p:sp>
      <p:sp>
        <p:nvSpPr>
          <p:cNvPr id="13" name="Plassholder for tekst 10">
            <a:extLst>
              <a:ext uri="{FF2B5EF4-FFF2-40B4-BE49-F238E27FC236}">
                <a16:creationId xmlns:a16="http://schemas.microsoft.com/office/drawing/2014/main" id="{76EAC3C8-5321-4FBD-85D5-9E9DA6D0E9C2}"/>
              </a:ext>
            </a:extLst>
          </p:cNvPr>
          <p:cNvSpPr>
            <a:spLocks noGrp="1"/>
          </p:cNvSpPr>
          <p:nvPr>
            <p:ph type="body" sz="quarter" idx="12" hasCustomPrompt="1"/>
          </p:nvPr>
        </p:nvSpPr>
        <p:spPr>
          <a:xfrm>
            <a:off x="1490857" y="56122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@Handle</a:t>
            </a:r>
          </a:p>
        </p:txBody>
      </p:sp>
      <p:sp>
        <p:nvSpPr>
          <p:cNvPr id="2" name="Title 1"/>
          <p:cNvSpPr>
            <a:spLocks noGrp="1"/>
          </p:cNvSpPr>
          <p:nvPr>
            <p:ph type="ctrTitle"/>
          </p:nvPr>
        </p:nvSpPr>
        <p:spPr>
          <a:xfrm>
            <a:off x="1034566" y="1682496"/>
            <a:ext cx="6956349" cy="1798436"/>
          </a:xfrm>
        </p:spPr>
        <p:txBody>
          <a:bodyPr anchor="b"/>
          <a:lstStyle>
            <a:lvl1pPr algn="l">
              <a:defRPr sz="4401">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37709" y="4116045"/>
            <a:ext cx="5964895" cy="384765"/>
          </a:xfrm>
        </p:spPr>
        <p:txBody>
          <a:bodyPr>
            <a:spAutoFit/>
          </a:bodyPr>
          <a:lstStyle>
            <a:lvl1pPr marL="0" indent="0" algn="l">
              <a:buNone/>
              <a:defRPr sz="2501" b="1" cap="all" spc="220" baseline="0">
                <a:solidFill>
                  <a:srgbClr val="3FEFDD"/>
                </a:solidFill>
                <a:latin typeface="+mn-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a:t>
            </a:r>
            <a:r>
              <a:rPr lang="en-US" dirty="0"/>
              <a:t> </a:t>
            </a:r>
            <a:r>
              <a:rPr lang="nb-NO" noProof="0" dirty="0"/>
              <a:t>etternavn</a:t>
            </a:r>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pic>
        <p:nvPicPr>
          <p:cNvPr id="5" name="Bilde 4" descr="Et bilde som inneholder vindu&#10;&#10;Beskrivelse som er generert med høy visshet">
            <a:extLst>
              <a:ext uri="{FF2B5EF4-FFF2-40B4-BE49-F238E27FC236}">
                <a16:creationId xmlns:a16="http://schemas.microsoft.com/office/drawing/2014/main" id="{A7C137EE-2FE0-4B7C-8973-2BF93BD39C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566" y="4699068"/>
            <a:ext cx="332276" cy="1310794"/>
          </a:xfrm>
          <a:prstGeom prst="rect">
            <a:avLst/>
          </a:prstGeom>
        </p:spPr>
      </p:pic>
      <p:sp>
        <p:nvSpPr>
          <p:cNvPr id="11" name="Plassholder for tekst 10">
            <a:extLst>
              <a:ext uri="{FF2B5EF4-FFF2-40B4-BE49-F238E27FC236}">
                <a16:creationId xmlns:a16="http://schemas.microsoft.com/office/drawing/2014/main" id="{0719F7F7-ABD3-43F0-8561-6093104CD981}"/>
              </a:ext>
            </a:extLst>
          </p:cNvPr>
          <p:cNvSpPr>
            <a:spLocks noGrp="1"/>
          </p:cNvSpPr>
          <p:nvPr>
            <p:ph type="body" sz="quarter" idx="10" hasCustomPrompt="1"/>
          </p:nvPr>
        </p:nvSpPr>
        <p:spPr>
          <a:xfrm>
            <a:off x="1490857" y="46634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E-post</a:t>
            </a:r>
          </a:p>
        </p:txBody>
      </p:sp>
      <p:sp>
        <p:nvSpPr>
          <p:cNvPr id="16" name="Subtitle 2"/>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1325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Kapittelskille mørk">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09" y="1729788"/>
            <a:ext cx="6956349" cy="1751143"/>
          </a:xfrm>
        </p:spPr>
        <p:txBody>
          <a:bodyPr anchor="b"/>
          <a:lstStyle>
            <a:lvl1pPr algn="l">
              <a:defRPr sz="4401">
                <a:solidFill>
                  <a:schemeClr val="bg1"/>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30FFA3"/>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5" name="Bilde 4">
            <a:extLst>
              <a:ext uri="{FF2B5EF4-FFF2-40B4-BE49-F238E27FC236}">
                <a16:creationId xmlns:a16="http://schemas.microsoft.com/office/drawing/2014/main" id="{6C9EB822-E864-4129-8632-8D9ED507EA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
        <p:nvSpPr>
          <p:cNvPr id="7" name="Subtitle 2"/>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563434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vsluttning u/ kontaktinformasj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2225" y="1093332"/>
            <a:ext cx="6956349" cy="2387600"/>
          </a:xfrm>
        </p:spPr>
        <p:txBody>
          <a:bodyPr anchor="b"/>
          <a:lstStyle>
            <a:lvl1pPr algn="l">
              <a:defRPr sz="4401">
                <a:solidFill>
                  <a:schemeClr val="bg1"/>
                </a:solidFill>
              </a:defRPr>
            </a:lvl1pPr>
          </a:lstStyle>
          <a:p>
            <a:r>
              <a:rPr lang="en-US"/>
              <a:t>Click to edit Master title style</a:t>
            </a:r>
            <a:endParaRPr lang="en-US"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Tree>
    <p:extLst>
      <p:ext uri="{BB962C8B-B14F-4D97-AF65-F5344CB8AC3E}">
        <p14:creationId xmlns:p14="http://schemas.microsoft.com/office/powerpoint/2010/main" val="2907243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rt mørk">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7DA1C4E-E377-4199-ADEE-16A7F1A2DA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38892" y="256664"/>
            <a:ext cx="4448023"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5"/>
            <a:ext cx="3896868" cy="879577"/>
          </a:xfrm>
        </p:spPr>
        <p:txBody>
          <a:bodyPr/>
          <a:lstStyle>
            <a:lvl1pPr>
              <a:defRPr>
                <a:solidFill>
                  <a:schemeClr val="bg1"/>
                </a:solidFill>
              </a:defRPr>
            </a:lvl1pPr>
          </a:lstStyle>
          <a:p>
            <a:r>
              <a:rPr lang="en-US"/>
              <a:t>Click to edit Master title style</a:t>
            </a:r>
            <a:endParaRPr lang="nb-NO"/>
          </a:p>
        </p:txBody>
      </p:sp>
      <p:pic>
        <p:nvPicPr>
          <p:cNvPr id="7" name="Bilde 6">
            <a:extLst>
              <a:ext uri="{FF2B5EF4-FFF2-40B4-BE49-F238E27FC236}">
                <a16:creationId xmlns:a16="http://schemas.microsoft.com/office/drawing/2014/main" id="{22464FF0-E32B-40F1-BAE6-E569A59E1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Tree>
    <p:extLst>
      <p:ext uri="{BB962C8B-B14F-4D97-AF65-F5344CB8AC3E}">
        <p14:creationId xmlns:p14="http://schemas.microsoft.com/office/powerpoint/2010/main" val="181717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rt lys">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676393C-057E-41F6-94E6-3700533BCD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38892" y="256663"/>
            <a:ext cx="4447136"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5"/>
            <a:ext cx="3896868" cy="879577"/>
          </a:xfrm>
        </p:spPr>
        <p:txBody>
          <a:bodyPr/>
          <a:lstStyle>
            <a:lvl1pPr>
              <a:defRPr>
                <a:solidFill>
                  <a:schemeClr val="accent1"/>
                </a:solidFill>
              </a:defRPr>
            </a:lvl1pPr>
          </a:lstStyle>
          <a:p>
            <a:r>
              <a:rPr lang="en-US"/>
              <a:t>Click to edit Master title style</a:t>
            </a:r>
            <a:endParaRPr lang="nb-NO" dirty="0"/>
          </a:p>
        </p:txBody>
      </p:sp>
      <p:pic>
        <p:nvPicPr>
          <p:cNvPr id="12" name="Bilde 11">
            <a:extLst>
              <a:ext uri="{FF2B5EF4-FFF2-40B4-BE49-F238E27FC236}">
                <a16:creationId xmlns:a16="http://schemas.microsoft.com/office/drawing/2014/main" id="{8112B225-76A6-4947-B080-C964669BE03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18400" y="2203206"/>
            <a:ext cx="4673600" cy="4654794"/>
          </a:xfrm>
          <a:prstGeom prst="rect">
            <a:avLst/>
          </a:prstGeom>
        </p:spPr>
      </p:pic>
    </p:spTree>
    <p:extLst>
      <p:ext uri="{BB962C8B-B14F-4D97-AF65-F5344CB8AC3E}">
        <p14:creationId xmlns:p14="http://schemas.microsoft.com/office/powerpoint/2010/main" val="3914927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55304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555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13"/>
          </p:nvPr>
        </p:nvSpPr>
        <p:spPr>
          <a:xfrm>
            <a:off x="5651500" y="-19050"/>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22300" y="431800"/>
            <a:ext cx="4762500" cy="1301750"/>
          </a:xfrm>
          <a:prstGeom prst="rect">
            <a:avLst/>
          </a:prstGeom>
        </p:spPr>
        <p:txBody>
          <a:bodyPr/>
          <a:lstStyle/>
          <a:p>
            <a:r>
              <a:t>Title Text</a:t>
            </a:r>
          </a:p>
        </p:txBody>
      </p:sp>
      <p:sp>
        <p:nvSpPr>
          <p:cNvPr id="77" name="Body Level One…"/>
          <p:cNvSpPr txBox="1">
            <a:spLocks noGrp="1"/>
          </p:cNvSpPr>
          <p:nvPr>
            <p:ph type="body" sz="half" idx="1"/>
          </p:nvPr>
        </p:nvSpPr>
        <p:spPr>
          <a:xfrm>
            <a:off x="622300" y="1981200"/>
            <a:ext cx="4762500" cy="4260850"/>
          </a:xfrm>
          <a:prstGeom prst="rect">
            <a:avLst/>
          </a:prstGeom>
        </p:spPr>
        <p:txBody>
          <a:bodyPr/>
          <a:lstStyle>
            <a:lvl1pPr marL="273050" indent="-273050">
              <a:spcBef>
                <a:spcPts val="2250"/>
              </a:spcBef>
              <a:buClr>
                <a:srgbClr val="646464"/>
              </a:buClr>
              <a:defRPr sz="2100"/>
            </a:lvl1pPr>
            <a:lvl2pPr marL="546100" indent="-273050">
              <a:spcBef>
                <a:spcPts val="2250"/>
              </a:spcBef>
              <a:buClr>
                <a:srgbClr val="646464"/>
              </a:buClr>
              <a:defRPr sz="2100"/>
            </a:lvl2pPr>
            <a:lvl3pPr marL="819150" indent="-273050">
              <a:spcBef>
                <a:spcPts val="2250"/>
              </a:spcBef>
              <a:buClr>
                <a:srgbClr val="646464"/>
              </a:buClr>
              <a:defRPr sz="2100"/>
            </a:lvl3pPr>
            <a:lvl4pPr marL="1092200" indent="-273050">
              <a:spcBef>
                <a:spcPts val="2250"/>
              </a:spcBef>
              <a:buClr>
                <a:srgbClr val="646464"/>
              </a:buClr>
              <a:defRPr sz="2100"/>
            </a:lvl4pPr>
            <a:lvl5pPr marL="1365250" indent="-273050">
              <a:spcBef>
                <a:spcPts val="2250"/>
              </a:spcBef>
              <a:buClr>
                <a:srgbClr val="646464"/>
              </a:buClr>
              <a:defRPr sz="21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417617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13"/>
          </p:nvPr>
        </p:nvSpPr>
        <p:spPr>
          <a:xfrm>
            <a:off x="0" y="1340346"/>
            <a:ext cx="12217400" cy="6653931"/>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615950" y="704850"/>
            <a:ext cx="10953750" cy="1028700"/>
          </a:xfrm>
          <a:prstGeom prst="rect">
            <a:avLst/>
          </a:prstGeom>
        </p:spPr>
        <p:txBody>
          <a:bodyPr/>
          <a:lstStyle>
            <a:lvl1pPr>
              <a:defRPr sz="4300" spc="688"/>
            </a:lvl1pPr>
          </a:lstStyle>
          <a:p>
            <a:r>
              <a:t>Title Text</a:t>
            </a:r>
          </a:p>
        </p:txBody>
      </p:sp>
      <p:sp>
        <p:nvSpPr>
          <p:cNvPr id="32" name="Body Level One…"/>
          <p:cNvSpPr txBox="1">
            <a:spLocks noGrp="1"/>
          </p:cNvSpPr>
          <p:nvPr>
            <p:ph type="body" sz="quarter" idx="1"/>
          </p:nvPr>
        </p:nvSpPr>
        <p:spPr>
          <a:xfrm>
            <a:off x="615950" y="349250"/>
            <a:ext cx="10953750" cy="355600"/>
          </a:xfrm>
          <a:prstGeom prst="rect">
            <a:avLst/>
          </a:prstGeom>
        </p:spPr>
        <p:txBody>
          <a:bodyPr/>
          <a:lstStyle>
            <a:lvl1pPr marL="0" indent="0">
              <a:spcBef>
                <a:spcPts val="0"/>
              </a:spcBef>
              <a:buSzTx/>
              <a:buNone/>
              <a:defRPr sz="1600" cap="all" spc="256">
                <a:latin typeface="Avenir Book"/>
                <a:ea typeface="Avenir Book"/>
                <a:cs typeface="Avenir Book"/>
                <a:sym typeface="Avenir Book"/>
              </a:defRPr>
            </a:lvl1pPr>
            <a:lvl2pPr marL="0" indent="0">
              <a:spcBef>
                <a:spcPts val="0"/>
              </a:spcBef>
              <a:buSzTx/>
              <a:buNone/>
              <a:defRPr sz="1600" cap="all" spc="256">
                <a:latin typeface="Avenir Book"/>
                <a:ea typeface="Avenir Book"/>
                <a:cs typeface="Avenir Book"/>
                <a:sym typeface="Avenir Book"/>
              </a:defRPr>
            </a:lvl2pPr>
            <a:lvl3pPr marL="0" indent="0">
              <a:spcBef>
                <a:spcPts val="0"/>
              </a:spcBef>
              <a:buSzTx/>
              <a:buNone/>
              <a:defRPr sz="1600" cap="all" spc="256">
                <a:latin typeface="Avenir Book"/>
                <a:ea typeface="Avenir Book"/>
                <a:cs typeface="Avenir Book"/>
                <a:sym typeface="Avenir Book"/>
              </a:defRPr>
            </a:lvl3pPr>
            <a:lvl4pPr marL="0" indent="0">
              <a:spcBef>
                <a:spcPts val="0"/>
              </a:spcBef>
              <a:buSzTx/>
              <a:buNone/>
              <a:defRPr sz="1600" cap="all" spc="256">
                <a:latin typeface="Avenir Book"/>
                <a:ea typeface="Avenir Book"/>
                <a:cs typeface="Avenir Book"/>
                <a:sym typeface="Avenir Book"/>
              </a:defRPr>
            </a:lvl4pPr>
            <a:lvl5pPr marL="0" indent="0">
              <a:spcBef>
                <a:spcPts val="0"/>
              </a:spcBef>
              <a:buSzTx/>
              <a:buNone/>
              <a:defRPr sz="1600" cap="all" spc="256">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113194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15950" y="2647950"/>
            <a:ext cx="10953750" cy="1562100"/>
          </a:xfrm>
          <a:prstGeom prst="rect">
            <a:avLst/>
          </a:prstGeom>
        </p:spPr>
        <p:txBody>
          <a:bodyPr anchor="ctr"/>
          <a:lstStyle>
            <a:lvl1pPr>
              <a:defRPr sz="4300" spc="688"/>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58696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748353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0087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Kapittelskille lys">
    <p:bg>
      <p:bgPr>
        <a:solidFill>
          <a:srgbClr val="B9FFF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09" y="1729788"/>
            <a:ext cx="6956349" cy="1751143"/>
          </a:xfrm>
        </p:spPr>
        <p:txBody>
          <a:bodyPr anchor="b"/>
          <a:lstStyle>
            <a:lvl1pPr algn="l">
              <a:defRPr sz="4401">
                <a:solidFill>
                  <a:srgbClr val="3207AA"/>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FF5959"/>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9" name="Bilde 8" descr="Et bilde som inneholder utendørs, himmel, lys, trafikk&#10;&#10;Beskrivelse som er generert med høy visshet">
            <a:extLst>
              <a:ext uri="{FF2B5EF4-FFF2-40B4-BE49-F238E27FC236}">
                <a16:creationId xmlns:a16="http://schemas.microsoft.com/office/drawing/2014/main" id="{0F1C039F-7078-4D3C-B70A-D05B7506736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
        <p:nvSpPr>
          <p:cNvPr id="6" name="Subtitle 2"/>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rgbClr val="3207AA"/>
                </a:solidFill>
                <a:latin typeface="+mn-lt"/>
              </a:rPr>
              <a:t>NORCE</a:t>
            </a:r>
            <a:br>
              <a:rPr lang="nb-NO" sz="1800" b="1" dirty="0">
                <a:solidFill>
                  <a:srgbClr val="3207AA"/>
                </a:solidFill>
                <a:latin typeface="+mn-lt"/>
              </a:rPr>
            </a:br>
            <a:r>
              <a:rPr lang="nb-NO" sz="1800" b="1" dirty="0">
                <a:solidFill>
                  <a:srgbClr val="3207AA"/>
                </a:solidFill>
                <a:latin typeface="+mn-lt"/>
              </a:rPr>
              <a:t>Nasjonalt </a:t>
            </a:r>
            <a:r>
              <a:rPr lang="nb-NO" sz="1800" b="1" baseline="0" dirty="0">
                <a:solidFill>
                  <a:srgbClr val="3207AA"/>
                </a:solidFill>
                <a:latin typeface="+mn-lt"/>
              </a:rPr>
              <a:t>kompetansesenter</a:t>
            </a:r>
            <a:br>
              <a:rPr lang="nb-NO" sz="1800" b="1" baseline="0" dirty="0">
                <a:solidFill>
                  <a:srgbClr val="3207AA"/>
                </a:solidFill>
                <a:latin typeface="+mn-lt"/>
              </a:rPr>
            </a:br>
            <a:r>
              <a:rPr lang="nb-NO" sz="1800" b="1" baseline="0" dirty="0">
                <a:solidFill>
                  <a:srgbClr val="3207AA"/>
                </a:solidFill>
                <a:latin typeface="+mn-lt"/>
              </a:rPr>
              <a:t>for legevaktmedisin</a:t>
            </a:r>
            <a:endParaRPr lang="en-US" sz="1800" b="1" dirty="0">
              <a:solidFill>
                <a:srgbClr val="3207AA"/>
              </a:solidFill>
              <a:latin typeface="+mn-lt"/>
            </a:endParaRPr>
          </a:p>
        </p:txBody>
      </p:sp>
    </p:spTree>
    <p:extLst>
      <p:ext uri="{BB962C8B-B14F-4D97-AF65-F5344CB8AC3E}">
        <p14:creationId xmlns:p14="http://schemas.microsoft.com/office/powerpoint/2010/main" val="368135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13"/>
          </p:nvPr>
        </p:nvSpPr>
        <p:spPr>
          <a:xfrm>
            <a:off x="5651500" y="-19050"/>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22300" y="431800"/>
            <a:ext cx="4762500" cy="1301750"/>
          </a:xfrm>
          <a:prstGeom prst="rect">
            <a:avLst/>
          </a:prstGeom>
        </p:spPr>
        <p:txBody>
          <a:bodyPr/>
          <a:lstStyle/>
          <a:p>
            <a:r>
              <a:t>Title Text</a:t>
            </a:r>
          </a:p>
        </p:txBody>
      </p:sp>
      <p:sp>
        <p:nvSpPr>
          <p:cNvPr id="77" name="Body Level One…"/>
          <p:cNvSpPr txBox="1">
            <a:spLocks noGrp="1"/>
          </p:cNvSpPr>
          <p:nvPr>
            <p:ph type="body" sz="half" idx="1"/>
          </p:nvPr>
        </p:nvSpPr>
        <p:spPr>
          <a:xfrm>
            <a:off x="622300" y="1981200"/>
            <a:ext cx="4762500" cy="4260850"/>
          </a:xfrm>
          <a:prstGeom prst="rect">
            <a:avLst/>
          </a:prstGeom>
        </p:spPr>
        <p:txBody>
          <a:bodyPr/>
          <a:lstStyle>
            <a:lvl1pPr marL="273050" indent="-273050">
              <a:spcBef>
                <a:spcPts val="2250"/>
              </a:spcBef>
              <a:buClr>
                <a:srgbClr val="646464"/>
              </a:buClr>
              <a:defRPr sz="2100"/>
            </a:lvl1pPr>
            <a:lvl2pPr marL="546100" indent="-273050">
              <a:spcBef>
                <a:spcPts val="2250"/>
              </a:spcBef>
              <a:buClr>
                <a:srgbClr val="646464"/>
              </a:buClr>
              <a:defRPr sz="2100"/>
            </a:lvl2pPr>
            <a:lvl3pPr marL="819150" indent="-273050">
              <a:spcBef>
                <a:spcPts val="2250"/>
              </a:spcBef>
              <a:buClr>
                <a:srgbClr val="646464"/>
              </a:buClr>
              <a:defRPr sz="2100"/>
            </a:lvl3pPr>
            <a:lvl4pPr marL="1092200" indent="-273050">
              <a:spcBef>
                <a:spcPts val="2250"/>
              </a:spcBef>
              <a:buClr>
                <a:srgbClr val="646464"/>
              </a:buClr>
              <a:defRPr sz="2100"/>
            </a:lvl4pPr>
            <a:lvl5pPr marL="1365250" indent="-273050">
              <a:spcBef>
                <a:spcPts val="2250"/>
              </a:spcBef>
              <a:buClr>
                <a:srgbClr val="646464"/>
              </a:buClr>
              <a:defRPr sz="21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99367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15950" y="1066800"/>
            <a:ext cx="10953750" cy="4724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862155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13"/>
          </p:nvPr>
        </p:nvSpPr>
        <p:spPr>
          <a:xfrm>
            <a:off x="5953751" y="2637637"/>
            <a:ext cx="6350001" cy="4390567"/>
          </a:xfrm>
          <a:prstGeom prst="rect">
            <a:avLst/>
          </a:prstGeom>
        </p:spPr>
        <p:txBody>
          <a:bodyPr lIns="91439" tIns="45719" rIns="91439" bIns="45719" anchor="t">
            <a:noAutofit/>
          </a:bodyPr>
          <a:lstStyle/>
          <a:p>
            <a:endParaRPr/>
          </a:p>
        </p:txBody>
      </p:sp>
      <p:sp>
        <p:nvSpPr>
          <p:cNvPr id="94" name="143918632_1620x1622.jpeg"/>
          <p:cNvSpPr>
            <a:spLocks noGrp="1"/>
          </p:cNvSpPr>
          <p:nvPr>
            <p:ph type="pic" idx="14"/>
          </p:nvPr>
        </p:nvSpPr>
        <p:spPr>
          <a:xfrm>
            <a:off x="6096000" y="-1193800"/>
            <a:ext cx="6096000" cy="6103526"/>
          </a:xfrm>
          <a:prstGeom prst="rect">
            <a:avLst/>
          </a:prstGeom>
        </p:spPr>
        <p:txBody>
          <a:bodyPr lIns="91439" tIns="45719" rIns="91439" bIns="45719" anchor="t">
            <a:noAutofit/>
          </a:bodyPr>
          <a:lstStyle/>
          <a:p>
            <a:endParaRPr/>
          </a:p>
        </p:txBody>
      </p:sp>
      <p:sp>
        <p:nvSpPr>
          <p:cNvPr id="95" name="Image"/>
          <p:cNvSpPr>
            <a:spLocks noGrp="1"/>
          </p:cNvSpPr>
          <p:nvPr>
            <p:ph type="pic" idx="15"/>
          </p:nvPr>
        </p:nvSpPr>
        <p:spPr>
          <a:xfrm>
            <a:off x="-57150" y="-69850"/>
            <a:ext cx="6229350" cy="7004050"/>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9392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13"/>
          </p:nvPr>
        </p:nvSpPr>
        <p:spPr>
          <a:xfrm>
            <a:off x="1187450" y="4486494"/>
            <a:ext cx="9810750" cy="348813"/>
          </a:xfrm>
          <a:prstGeom prst="rect">
            <a:avLst/>
          </a:prstGeom>
        </p:spPr>
        <p:txBody>
          <a:bodyPr>
            <a:spAutoFit/>
          </a:bodyPr>
          <a:lstStyle>
            <a:lvl1pPr marL="0" indent="0" algn="ctr">
              <a:spcBef>
                <a:spcPts val="0"/>
              </a:spcBef>
              <a:buSzTx/>
              <a:buNone/>
              <a:defRPr sz="1600" cap="all" spc="256">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14"/>
          </p:nvPr>
        </p:nvSpPr>
        <p:spPr>
          <a:xfrm>
            <a:off x="1187450" y="2999680"/>
            <a:ext cx="9810750" cy="482601"/>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373226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13"/>
          </p:nvPr>
        </p:nvSpPr>
        <p:spPr>
          <a:xfrm>
            <a:off x="1187450" y="2082800"/>
            <a:ext cx="9810750" cy="348813"/>
          </a:xfrm>
          <a:prstGeom prst="rect">
            <a:avLst/>
          </a:prstGeom>
        </p:spPr>
        <p:txBody>
          <a:bodyPr anchor="t">
            <a:spAutoFit/>
          </a:bodyPr>
          <a:lstStyle>
            <a:lvl1pPr marL="0" indent="0" algn="ctr">
              <a:spcBef>
                <a:spcPts val="0"/>
              </a:spcBef>
              <a:buSzTx/>
              <a:buNone/>
              <a:defRPr sz="1600" cap="all" spc="256">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14"/>
          </p:nvPr>
        </p:nvSpPr>
        <p:spPr>
          <a:xfrm>
            <a:off x="1187450" y="958850"/>
            <a:ext cx="9810750" cy="482600"/>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15"/>
          </p:nvPr>
        </p:nvSpPr>
        <p:spPr>
          <a:xfrm>
            <a:off x="-38100" y="1975346"/>
            <a:ext cx="12268200" cy="6681598"/>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889506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13"/>
          </p:nvPr>
        </p:nvSpPr>
        <p:spPr>
          <a:xfrm>
            <a:off x="0" y="-793750"/>
            <a:ext cx="12191999" cy="8429896"/>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333923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729790"/>
            <a:ext cx="6956349" cy="1751141"/>
          </a:xfrm>
        </p:spPr>
        <p:txBody>
          <a:bodyPr anchor="b"/>
          <a:lstStyle>
            <a:lvl1pPr algn="l">
              <a:defRPr sz="4401">
                <a:solidFill>
                  <a:schemeClr val="bg1"/>
                </a:solidFill>
              </a:defRPr>
            </a:lvl1pPr>
          </a:lstStyle>
          <a:p>
            <a:r>
              <a:rPr lang="nb-NO" dirty="0"/>
              <a:t>Presentasjonstittel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3FEFDD"/>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sp>
        <p:nvSpPr>
          <p:cNvPr id="7" name="Plassholder for dato 6">
            <a:extLst>
              <a:ext uri="{FF2B5EF4-FFF2-40B4-BE49-F238E27FC236}">
                <a16:creationId xmlns:a16="http://schemas.microsoft.com/office/drawing/2014/main" id="{FD22D0D4-5E57-4588-90FF-1A42A3AABEDC}"/>
              </a:ext>
            </a:extLst>
          </p:cNvPr>
          <p:cNvSpPr>
            <a:spLocks noGrp="1"/>
          </p:cNvSpPr>
          <p:nvPr>
            <p:ph type="dt" sz="half" idx="10"/>
          </p:nvPr>
        </p:nvSpPr>
        <p:spPr/>
        <p:txBody>
          <a:bodyPr/>
          <a:lstStyle>
            <a:lvl1pPr>
              <a:defRPr cap="all" spc="130" baseline="0"/>
            </a:lvl1pPr>
          </a:lstStyle>
          <a:p>
            <a:fld id="{13665DBF-9772-4AF9-82E6-46D135327CB2}" type="datetime4">
              <a:rPr lang="nb-NO" smtClean="0"/>
              <a:pPr/>
              <a:t>1. mars 2023</a:t>
            </a:fld>
            <a:endParaRPr lang="nb-NO"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
        <p:nvSpPr>
          <p:cNvPr id="6" name="Subtitle 2">
            <a:extLst>
              <a:ext uri="{FF2B5EF4-FFF2-40B4-BE49-F238E27FC236}">
                <a16:creationId xmlns:a16="http://schemas.microsoft.com/office/drawing/2014/main" id="{A29EAACF-1B47-5B43-831C-3B4828371E6D}"/>
              </a:ext>
            </a:extLst>
          </p:cNvPr>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110" normalizeH="0" baseline="0" noProof="0" dirty="0">
                <a:ln>
                  <a:noFill/>
                </a:ln>
                <a:solidFill>
                  <a:prstClr val="white"/>
                </a:solidFill>
                <a:effectLst/>
                <a:uLnTx/>
                <a:uFillTx/>
                <a:latin typeface="Calibri"/>
                <a:ea typeface="+mn-ea"/>
                <a:cs typeface="+mn-cs"/>
              </a:rPr>
              <a:t>NORCE</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Nasjonalt kompetansesenter</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for legevaktmedisin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13879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Kapittelskille mørk">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825168"/>
            <a:ext cx="6956349" cy="1655763"/>
          </a:xfrm>
        </p:spPr>
        <p:txBody>
          <a:bodyPr anchor="b"/>
          <a:lstStyle>
            <a:lvl1pPr algn="l">
              <a:defRPr sz="4401">
                <a:solidFill>
                  <a:schemeClr val="bg1"/>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30FFA3"/>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5" name="Bilde 4">
            <a:extLst>
              <a:ext uri="{FF2B5EF4-FFF2-40B4-BE49-F238E27FC236}">
                <a16:creationId xmlns:a16="http://schemas.microsoft.com/office/drawing/2014/main" id="{6C9EB822-E864-4129-8632-8D9ED507EA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
        <p:nvSpPr>
          <p:cNvPr id="6" name="Subtitle 2">
            <a:extLst>
              <a:ext uri="{FF2B5EF4-FFF2-40B4-BE49-F238E27FC236}">
                <a16:creationId xmlns:a16="http://schemas.microsoft.com/office/drawing/2014/main" id="{50C83351-30E5-6C45-B305-89DA9B9E2393}"/>
              </a:ext>
            </a:extLst>
          </p:cNvPr>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110" normalizeH="0" baseline="0" noProof="0" dirty="0">
                <a:ln>
                  <a:noFill/>
                </a:ln>
                <a:solidFill>
                  <a:prstClr val="white"/>
                </a:solidFill>
                <a:effectLst/>
                <a:uLnTx/>
                <a:uFillTx/>
                <a:latin typeface="Calibri"/>
                <a:ea typeface="+mn-ea"/>
                <a:cs typeface="+mn-cs"/>
              </a:rPr>
              <a:t>NORCE</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Nasjonalt kompetansesenter</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for legevaktmedisin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1846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Kapittelskille lys">
    <p:bg>
      <p:bgPr>
        <a:solidFill>
          <a:srgbClr val="B9FFF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729790"/>
            <a:ext cx="6956349" cy="1751142"/>
          </a:xfrm>
        </p:spPr>
        <p:txBody>
          <a:bodyPr anchor="b"/>
          <a:lstStyle>
            <a:lvl1pPr algn="l">
              <a:defRPr sz="4401">
                <a:solidFill>
                  <a:srgbClr val="3207AA"/>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FF5959"/>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9" name="Bilde 8" descr="Et bilde som inneholder utendørs, himmel, lys, trafikk&#10;&#10;Beskrivelse som er generert med høy visshet">
            <a:extLst>
              <a:ext uri="{FF2B5EF4-FFF2-40B4-BE49-F238E27FC236}">
                <a16:creationId xmlns:a16="http://schemas.microsoft.com/office/drawing/2014/main" id="{0F1C039F-7078-4D3C-B70A-D05B7506736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
        <p:nvSpPr>
          <p:cNvPr id="5" name="Subtitle 2">
            <a:extLst>
              <a:ext uri="{FF2B5EF4-FFF2-40B4-BE49-F238E27FC236}">
                <a16:creationId xmlns:a16="http://schemas.microsoft.com/office/drawing/2014/main" id="{4055C27F-98F3-A047-B5FD-6EC4FBBDE8D5}"/>
              </a:ext>
            </a:extLst>
          </p:cNvPr>
          <p:cNvSpPr txBox="1">
            <a:spLocks/>
          </p:cNvSpPr>
          <p:nvPr userDrawn="1"/>
        </p:nvSpPr>
        <p:spPr>
          <a:xfrm>
            <a:off x="1037709"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110" normalizeH="0" baseline="0" noProof="0" dirty="0">
                <a:ln>
                  <a:noFill/>
                </a:ln>
                <a:solidFill>
                  <a:srgbClr val="3207AA"/>
                </a:solidFill>
                <a:effectLst/>
                <a:uLnTx/>
                <a:uFillTx/>
                <a:latin typeface="Calibri"/>
                <a:ea typeface="+mn-ea"/>
                <a:cs typeface="+mn-cs"/>
              </a:rPr>
              <a:t>NORCE</a:t>
            </a:r>
            <a:br>
              <a:rPr kumimoji="0" lang="nb-NO" sz="1800" b="1" i="0" u="none" strike="noStrike" kern="1200" cap="none" spc="0" normalizeH="0" baseline="0" noProof="0" dirty="0">
                <a:ln>
                  <a:noFill/>
                </a:ln>
                <a:solidFill>
                  <a:srgbClr val="3207AA"/>
                </a:solidFill>
                <a:effectLst/>
                <a:uLnTx/>
                <a:uFillTx/>
                <a:latin typeface="Calibri"/>
                <a:ea typeface="+mn-ea"/>
                <a:cs typeface="+mn-cs"/>
              </a:rPr>
            </a:br>
            <a:r>
              <a:rPr kumimoji="0" lang="nb-NO" sz="1800" b="1" i="0" u="none" strike="noStrike" kern="1200" cap="none" spc="0" normalizeH="0" baseline="0" noProof="0" dirty="0">
                <a:ln>
                  <a:noFill/>
                </a:ln>
                <a:solidFill>
                  <a:srgbClr val="3207AA"/>
                </a:solidFill>
                <a:effectLst/>
                <a:uLnTx/>
                <a:uFillTx/>
                <a:latin typeface="Calibri"/>
                <a:ea typeface="+mn-ea"/>
                <a:cs typeface="+mn-cs"/>
              </a:rPr>
              <a:t>Nasjonalt kompetansesenter</a:t>
            </a:r>
            <a:br>
              <a:rPr kumimoji="0" lang="nb-NO" sz="1800" b="1" i="0" u="none" strike="noStrike" kern="1200" cap="none" spc="0" normalizeH="0" baseline="0" noProof="0" dirty="0">
                <a:ln>
                  <a:noFill/>
                </a:ln>
                <a:solidFill>
                  <a:srgbClr val="3207AA"/>
                </a:solidFill>
                <a:effectLst/>
                <a:uLnTx/>
                <a:uFillTx/>
                <a:latin typeface="Calibri"/>
                <a:ea typeface="+mn-ea"/>
                <a:cs typeface="+mn-cs"/>
              </a:rPr>
            </a:br>
            <a:r>
              <a:rPr kumimoji="0" lang="nb-NO" sz="1800" b="1" i="0" u="none" strike="noStrike" kern="1200" cap="none" spc="0" normalizeH="0" baseline="0" noProof="0" dirty="0">
                <a:ln>
                  <a:noFill/>
                </a:ln>
                <a:solidFill>
                  <a:srgbClr val="3207AA"/>
                </a:solidFill>
                <a:effectLst/>
                <a:uLnTx/>
                <a:uFillTx/>
                <a:latin typeface="Calibri"/>
                <a:ea typeface="+mn-ea"/>
                <a:cs typeface="+mn-cs"/>
              </a:rPr>
              <a:t>for legevaktmedisin</a:t>
            </a:r>
            <a:endParaRPr kumimoji="0" lang="en-US" sz="1800" b="1" i="0" u="none" strike="noStrike" kern="1200" cap="none" spc="0" normalizeH="0" baseline="0" noProof="0" dirty="0">
              <a:ln>
                <a:noFill/>
              </a:ln>
              <a:solidFill>
                <a:srgbClr val="3207AA"/>
              </a:solidFill>
              <a:effectLst/>
              <a:uLnTx/>
              <a:uFillTx/>
              <a:latin typeface="Calibri"/>
              <a:ea typeface="+mn-ea"/>
              <a:cs typeface="+mn-cs"/>
            </a:endParaRPr>
          </a:p>
        </p:txBody>
      </p:sp>
    </p:spTree>
    <p:extLst>
      <p:ext uri="{BB962C8B-B14F-4D97-AF65-F5344CB8AC3E}">
        <p14:creationId xmlns:p14="http://schemas.microsoft.com/office/powerpoint/2010/main" val="409943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tel og innhold med grafik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8"/>
            <a:ext cx="10116536" cy="3991890"/>
          </a:xfrm>
        </p:spPr>
        <p:txBody>
          <a:bodyPr/>
          <a:lstStyle/>
          <a:p>
            <a:pPr lvl="0"/>
            <a:r>
              <a:rPr lang="nb-NO"/>
              <a:t>Klikk for å redigere tekststiler i malen</a:t>
            </a:r>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Tree>
    <p:extLst>
      <p:ext uri="{BB962C8B-B14F-4D97-AF65-F5344CB8AC3E}">
        <p14:creationId xmlns:p14="http://schemas.microsoft.com/office/powerpoint/2010/main" val="200386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med grafik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8"/>
            <a:ext cx="10116536"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Tree>
    <p:extLst>
      <p:ext uri="{BB962C8B-B14F-4D97-AF65-F5344CB8AC3E}">
        <p14:creationId xmlns:p14="http://schemas.microsoft.com/office/powerpoint/2010/main" val="18143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nummerert innhold med grafik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Tree>
    <p:extLst>
      <p:ext uri="{BB962C8B-B14F-4D97-AF65-F5344CB8AC3E}">
        <p14:creationId xmlns:p14="http://schemas.microsoft.com/office/powerpoint/2010/main" val="3915368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8"/>
            <a:ext cx="10116536" cy="3991890"/>
          </a:xfrm>
        </p:spPr>
        <p:txBody>
          <a:bodyPr/>
          <a:lstStyle/>
          <a:p>
            <a:pPr lvl="0"/>
            <a:r>
              <a:rPr lang="nb-NO"/>
              <a:t>Klikk for å redigere tekststiler i malen</a:t>
            </a:r>
          </a:p>
        </p:txBody>
      </p:sp>
    </p:spTree>
    <p:extLst>
      <p:ext uri="{BB962C8B-B14F-4D97-AF65-F5344CB8AC3E}">
        <p14:creationId xmlns:p14="http://schemas.microsoft.com/office/powerpoint/2010/main" val="4074386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og nummerert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4" name="Content Placeholder 2">
            <a:extLst>
              <a:ext uri="{FF2B5EF4-FFF2-40B4-BE49-F238E27FC236}">
                <a16:creationId xmlns:a16="http://schemas.microsoft.com/office/drawing/2014/main" id="{A939BF78-66E1-4089-ACB5-287EA3839ED5}"/>
              </a:ext>
            </a:extLst>
          </p:cNvPr>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1031894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47780" y="1824119"/>
            <a:ext cx="4872885"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4" name="Content Placeholder 3"/>
          <p:cNvSpPr>
            <a:spLocks noGrp="1"/>
          </p:cNvSpPr>
          <p:nvPr>
            <p:ph sz="half" idx="2"/>
          </p:nvPr>
        </p:nvSpPr>
        <p:spPr>
          <a:xfrm>
            <a:off x="1047780" y="2414168"/>
            <a:ext cx="4872885" cy="3515370"/>
          </a:xfrm>
        </p:spPr>
        <p:txBody>
          <a:bodyPr/>
          <a:lstStyle/>
          <a:p>
            <a:pPr lvl="0"/>
            <a:r>
              <a:rPr lang="nb-NO"/>
              <a:t>Klikk for å redigere tekststiler i malen</a:t>
            </a:r>
          </a:p>
        </p:txBody>
      </p:sp>
      <p:sp>
        <p:nvSpPr>
          <p:cNvPr id="5" name="Text Placeholder 4"/>
          <p:cNvSpPr>
            <a:spLocks noGrp="1"/>
          </p:cNvSpPr>
          <p:nvPr>
            <p:ph type="body" sz="quarter" idx="3" hasCustomPrompt="1"/>
          </p:nvPr>
        </p:nvSpPr>
        <p:spPr>
          <a:xfrm>
            <a:off x="6234122" y="1824119"/>
            <a:ext cx="4896883"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6" name="Content Placeholder 5"/>
          <p:cNvSpPr>
            <a:spLocks noGrp="1"/>
          </p:cNvSpPr>
          <p:nvPr>
            <p:ph sz="quarter" idx="4"/>
          </p:nvPr>
        </p:nvSpPr>
        <p:spPr>
          <a:xfrm>
            <a:off x="6234123" y="2414168"/>
            <a:ext cx="4872885" cy="3515370"/>
          </a:xfrm>
        </p:spPr>
        <p:txBody>
          <a:bodyPr/>
          <a:lstStyle/>
          <a:p>
            <a:pPr lvl="0"/>
            <a:r>
              <a:rPr lang="nb-NO"/>
              <a:t>Klikk for å redigere tekststiler i malen</a:t>
            </a:r>
          </a:p>
        </p:txBody>
      </p:sp>
      <p:sp>
        <p:nvSpPr>
          <p:cNvPr id="10" name="Tittel 9">
            <a:extLst>
              <a:ext uri="{FF2B5EF4-FFF2-40B4-BE49-F238E27FC236}">
                <a16:creationId xmlns:a16="http://schemas.microsoft.com/office/drawing/2014/main" id="{A8904C28-651F-4264-8734-EBE641E7F9B2}"/>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35623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nb-NO"/>
              <a:t>Klikk for å redigere tekststiler i malen</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3844852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nb-NO"/>
              <a:t>Klikk for å redigere tekststiler i malen</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1841940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6" y="540265"/>
            <a:ext cx="5170919" cy="879577"/>
          </a:xfrm>
        </p:spPr>
        <p:txBody>
          <a:bodyPr/>
          <a:lstStyle/>
          <a:p>
            <a:r>
              <a:rPr lang="nb-NO"/>
              <a:t>Klikk for å redigere tittelstil</a:t>
            </a:r>
            <a:endParaRPr lang="en-US" dirty="0"/>
          </a:p>
        </p:txBody>
      </p:sp>
      <p:sp>
        <p:nvSpPr>
          <p:cNvPr id="3" name="Content Placeholder 2"/>
          <p:cNvSpPr>
            <a:spLocks noGrp="1"/>
          </p:cNvSpPr>
          <p:nvPr>
            <p:ph idx="1"/>
          </p:nvPr>
        </p:nvSpPr>
        <p:spPr>
          <a:xfrm>
            <a:off x="1041536" y="1952399"/>
            <a:ext cx="5170919" cy="3962389"/>
          </a:xfrm>
        </p:spPr>
        <p:txBody>
          <a:bodyPr/>
          <a:lstStyle/>
          <a:p>
            <a:pPr lvl="0"/>
            <a:r>
              <a:rPr lang="nb-NO"/>
              <a:t>Klikk for å redigere tekststiler i malen</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2907182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5171231" cy="879577"/>
          </a:xfrm>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9"/>
            <a:ext cx="5171231" cy="3962389"/>
          </a:xfrm>
        </p:spPr>
        <p:txBody>
          <a:bodyPr/>
          <a:lstStyle/>
          <a:p>
            <a:pPr lvl="0"/>
            <a:r>
              <a:rPr lang="nb-NO"/>
              <a:t>Klikk for å redigere tekststiler i malen</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nb-NO"/>
              <a:t>Klikk på ikonet for å legge til et bilde</a:t>
            </a:r>
          </a:p>
        </p:txBody>
      </p:sp>
    </p:spTree>
    <p:extLst>
      <p:ext uri="{BB962C8B-B14F-4D97-AF65-F5344CB8AC3E}">
        <p14:creationId xmlns:p14="http://schemas.microsoft.com/office/powerpoint/2010/main" val="1998777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tel, innhold og diagram">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nb-NO"/>
              <a:t>Klikk for å redigere tekststiler i malen</a:t>
            </a:r>
          </a:p>
        </p:txBody>
      </p:sp>
      <p:sp>
        <p:nvSpPr>
          <p:cNvPr id="5" name="Rektangel 4">
            <a:extLst>
              <a:ext uri="{FF2B5EF4-FFF2-40B4-BE49-F238E27FC236}">
                <a16:creationId xmlns:a16="http://schemas.microsoft.com/office/drawing/2014/main" id="{30BDAA54-4E48-41E3-9CF3-34BC873B9687}"/>
              </a:ext>
            </a:extLst>
          </p:cNvPr>
          <p:cNvSpPr/>
          <p:nvPr userDrawn="1"/>
        </p:nvSpPr>
        <p:spPr>
          <a:xfrm>
            <a:off x="5333504" y="0"/>
            <a:ext cx="6858496" cy="6858000"/>
          </a:xfrm>
          <a:prstGeom prst="rect">
            <a:avLst/>
          </a:prstGeom>
          <a:solidFill>
            <a:srgbClr val="E2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8" name="Plassholder for diagram 7">
            <a:extLst>
              <a:ext uri="{FF2B5EF4-FFF2-40B4-BE49-F238E27FC236}">
                <a16:creationId xmlns:a16="http://schemas.microsoft.com/office/drawing/2014/main" id="{AB8FEA4C-4F85-4444-9512-8A1D27491CC9}"/>
              </a:ext>
            </a:extLst>
          </p:cNvPr>
          <p:cNvSpPr>
            <a:spLocks noGrp="1"/>
          </p:cNvSpPr>
          <p:nvPr>
            <p:ph type="chart" sz="quarter" idx="10"/>
          </p:nvPr>
        </p:nvSpPr>
        <p:spPr>
          <a:xfrm>
            <a:off x="6096002" y="540607"/>
            <a:ext cx="5320405" cy="5374309"/>
          </a:xfrm>
        </p:spPr>
        <p:txBody>
          <a:bodyPr/>
          <a:lstStyle/>
          <a:p>
            <a:r>
              <a:rPr lang="nb-NO"/>
              <a:t>Klikk ikonet for å legge til et diagram</a:t>
            </a:r>
          </a:p>
        </p:txBody>
      </p:sp>
    </p:spTree>
    <p:extLst>
      <p:ext uri="{BB962C8B-B14F-4D97-AF65-F5344CB8AC3E}">
        <p14:creationId xmlns:p14="http://schemas.microsoft.com/office/powerpoint/2010/main" val="2234910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p>
            <a:r>
              <a:rPr lang="nb-NO"/>
              <a:t>Klikk for å redigere tittelstil</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nb-NO"/>
              <a:t>Klikk for å redigere tekststiler i malen</a:t>
            </a:r>
          </a:p>
        </p:txBody>
      </p:sp>
      <p:sp>
        <p:nvSpPr>
          <p:cNvPr id="4" name="Plassholder for bilde 3">
            <a:extLst>
              <a:ext uri="{FF2B5EF4-FFF2-40B4-BE49-F238E27FC236}">
                <a16:creationId xmlns:a16="http://schemas.microsoft.com/office/drawing/2014/main" id="{D43551AD-401B-45C0-B760-897789E381A1}"/>
              </a:ext>
            </a:extLst>
          </p:cNvPr>
          <p:cNvSpPr>
            <a:spLocks noGrp="1"/>
          </p:cNvSpPr>
          <p:nvPr>
            <p:ph type="pic" sz="quarter" idx="10"/>
          </p:nvPr>
        </p:nvSpPr>
        <p:spPr>
          <a:xfrm>
            <a:off x="5333504" y="0"/>
            <a:ext cx="6858496" cy="6858000"/>
          </a:xfrm>
          <a:prstGeom prst="rect">
            <a:avLst/>
          </a:prstGeom>
          <a:solidFill>
            <a:schemeClr val="bg1">
              <a:lumMod val="85000"/>
            </a:schemeClr>
          </a:solidFill>
        </p:spPr>
        <p:txBody>
          <a:bodyPr lIns="91440" tIns="45720" rIns="91440" bIns="45720"/>
          <a:lstStyle/>
          <a:p>
            <a:r>
              <a:rPr lang="nb-NO"/>
              <a:t>Klikk på ikonet for å legge til et bilde</a:t>
            </a:r>
          </a:p>
        </p:txBody>
      </p:sp>
      <p:sp>
        <p:nvSpPr>
          <p:cNvPr id="9" name="Plassholder for tekst 8">
            <a:extLst>
              <a:ext uri="{FF2B5EF4-FFF2-40B4-BE49-F238E27FC236}">
                <a16:creationId xmlns:a16="http://schemas.microsoft.com/office/drawing/2014/main" id="{003C39E7-8484-44A6-8917-006E61D6FC71}"/>
              </a:ext>
            </a:extLst>
          </p:cNvPr>
          <p:cNvSpPr>
            <a:spLocks noGrp="1"/>
          </p:cNvSpPr>
          <p:nvPr>
            <p:ph type="body" sz="quarter" idx="11" hasCustomPrompt="1"/>
          </p:nvPr>
        </p:nvSpPr>
        <p:spPr>
          <a:xfrm>
            <a:off x="9624116" y="576431"/>
            <a:ext cx="1533217" cy="42673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73306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nummerert innhold med grafik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Tree>
    <p:extLst>
      <p:ext uri="{BB962C8B-B14F-4D97-AF65-F5344CB8AC3E}">
        <p14:creationId xmlns:p14="http://schemas.microsoft.com/office/powerpoint/2010/main" val="364233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utendørs, vann, himmel, natur&#10;&#10;Beskrivelse som er generert med svært høy visshet">
            <a:extLst>
              <a:ext uri="{FF2B5EF4-FFF2-40B4-BE49-F238E27FC236}">
                <a16:creationId xmlns:a16="http://schemas.microsoft.com/office/drawing/2014/main" id="{2E68BBD8-74C5-4F5B-92A1-9A28800C6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5" y="540265"/>
            <a:ext cx="7008139" cy="879577"/>
          </a:xfrm>
        </p:spPr>
        <p:txBody>
          <a:bodyPr/>
          <a:lstStyle>
            <a:lvl1pPr>
              <a:defRPr>
                <a:solidFill>
                  <a:schemeClr val="bg1"/>
                </a:solidFill>
              </a:defRPr>
            </a:lvl1pPr>
          </a:lstStyle>
          <a:p>
            <a:r>
              <a:rPr lang="nb-NO"/>
              <a:t>Klikk for å redigere tittelstil</a:t>
            </a:r>
            <a:endParaRPr lang="en-US" dirty="0"/>
          </a:p>
        </p:txBody>
      </p:sp>
      <p:sp>
        <p:nvSpPr>
          <p:cNvPr id="6" name="Content Placeholder 2">
            <a:extLst>
              <a:ext uri="{FF2B5EF4-FFF2-40B4-BE49-F238E27FC236}">
                <a16:creationId xmlns:a16="http://schemas.microsoft.com/office/drawing/2014/main" id="{8A7BE5A7-534A-491E-A7B4-C92D1F10D670}"/>
              </a:ext>
            </a:extLst>
          </p:cNvPr>
          <p:cNvSpPr>
            <a:spLocks noGrp="1"/>
          </p:cNvSpPr>
          <p:nvPr>
            <p:ph idx="1"/>
          </p:nvPr>
        </p:nvSpPr>
        <p:spPr>
          <a:xfrm>
            <a:off x="1041535" y="1952398"/>
            <a:ext cx="10115798" cy="3991890"/>
          </a:xfrm>
        </p:spPr>
        <p:txBody>
          <a:bodyPr/>
          <a:lstStyle>
            <a:lvl1pPr marL="279056" indent="-270054">
              <a:buFontTx/>
              <a:buBlip>
                <a:blip r:embed="rId3"/>
              </a:buBlip>
              <a:defRPr>
                <a:solidFill>
                  <a:schemeClr val="bg1"/>
                </a:solidFill>
              </a:defRPr>
            </a:lvl1pPr>
            <a:lvl2pPr marL="540108" indent="-252050">
              <a:buFontTx/>
              <a:buBlip>
                <a:blip r:embed="rId4"/>
              </a:buBlip>
              <a:defRPr>
                <a:solidFill>
                  <a:schemeClr val="bg1"/>
                </a:solidFill>
              </a:defRPr>
            </a:lvl2pPr>
            <a:lvl3pPr marL="837167" indent="-243049">
              <a:buFontTx/>
              <a:buBlip>
                <a:blip r:embed="rId5"/>
              </a:buBlip>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pic>
        <p:nvPicPr>
          <p:cNvPr id="8" name="Bilde 7">
            <a:extLst>
              <a:ext uri="{FF2B5EF4-FFF2-40B4-BE49-F238E27FC236}">
                <a16:creationId xmlns:a16="http://schemas.microsoft.com/office/drawing/2014/main" id="{0FAB33A3-D96B-4A0C-A706-82514383F4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24116" y="576431"/>
            <a:ext cx="1533217" cy="426734"/>
          </a:xfrm>
          <a:prstGeom prst="rect">
            <a:avLst/>
          </a:prstGeom>
        </p:spPr>
      </p:pic>
    </p:spTree>
    <p:extLst>
      <p:ext uri="{BB962C8B-B14F-4D97-AF65-F5344CB8AC3E}">
        <p14:creationId xmlns:p14="http://schemas.microsoft.com/office/powerpoint/2010/main" val="1879096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nummerert innho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utendørs, vann, himmel, natur&#10;&#10;Beskrivelse som er generert med svært høy visshet">
            <a:extLst>
              <a:ext uri="{FF2B5EF4-FFF2-40B4-BE49-F238E27FC236}">
                <a16:creationId xmlns:a16="http://schemas.microsoft.com/office/drawing/2014/main" id="{02EE8A0F-B86E-4F1C-B63B-96C9AE2C6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5" y="540265"/>
            <a:ext cx="7008139" cy="879577"/>
          </a:xfrm>
        </p:spPr>
        <p:txBody>
          <a:bodyPr/>
          <a:lstStyle>
            <a:lvl1pPr>
              <a:defRPr>
                <a:solidFill>
                  <a:schemeClr val="bg1"/>
                </a:solidFill>
              </a:defRPr>
            </a:lvl1pPr>
          </a:lstStyle>
          <a:p>
            <a:r>
              <a:rPr lang="nb-NO"/>
              <a:t>Klikk for å redigere tittelstil</a:t>
            </a:r>
            <a:endParaRPr lang="en-US" dirty="0"/>
          </a:p>
        </p:txBody>
      </p:sp>
      <p:sp>
        <p:nvSpPr>
          <p:cNvPr id="7" name="Content Placeholder 2">
            <a:extLst>
              <a:ext uri="{FF2B5EF4-FFF2-40B4-BE49-F238E27FC236}">
                <a16:creationId xmlns:a16="http://schemas.microsoft.com/office/drawing/2014/main" id="{D337033E-B465-47FA-B4A7-D8DBB50C71C5}"/>
              </a:ext>
            </a:extLst>
          </p:cNvPr>
          <p:cNvSpPr>
            <a:spLocks noGrp="1"/>
          </p:cNvSpPr>
          <p:nvPr>
            <p:ph idx="1" hasCustomPrompt="1"/>
          </p:nvPr>
        </p:nvSpPr>
        <p:spPr>
          <a:xfrm>
            <a:off x="1041535" y="1962377"/>
            <a:ext cx="10115798" cy="3981910"/>
          </a:xfrm>
        </p:spPr>
        <p:txBody>
          <a:bodyPr/>
          <a:lstStyle>
            <a:lvl1pPr marL="252050" indent="-288058">
              <a:buSzPct val="100000"/>
              <a:buFont typeface="+mj-lt"/>
              <a:buAutoNum type="arabicPeriod"/>
              <a:defRPr>
                <a:solidFill>
                  <a:schemeClr val="bg1"/>
                </a:solidFill>
              </a:defRPr>
            </a:lvl1pPr>
            <a:lvl2pPr marL="531106" indent="-252050">
              <a:buSzPct val="100000"/>
              <a:buFont typeface="+mj-lt"/>
              <a:buAutoNum type="arabicPeriod"/>
              <a:defRPr>
                <a:solidFill>
                  <a:schemeClr val="bg1"/>
                </a:solidFill>
              </a:defRPr>
            </a:lvl2pPr>
            <a:lvl3pPr marL="864173" indent="-288058">
              <a:buSzPct val="100000"/>
              <a:buFont typeface="+mj-lt"/>
              <a:buAutoNum type="arabicPeriod"/>
              <a:defRPr>
                <a:solidFill>
                  <a:schemeClr val="bg1"/>
                </a:solidFill>
              </a:defRPr>
            </a:lvl3pPr>
            <a:lvl4pPr>
              <a:defRPr>
                <a:solidFill>
                  <a:schemeClr val="bg1"/>
                </a:solidFill>
              </a:defRPr>
            </a:lvl4pPr>
            <a:lvl5pPr>
              <a:defRPr>
                <a:solidFill>
                  <a:schemeClr val="bg1"/>
                </a:solidFill>
              </a:defRPr>
            </a:lvl5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54C6D80-8829-4D0D-8373-A4F8A76D3B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4116" y="576431"/>
            <a:ext cx="1533217" cy="426734"/>
          </a:xfrm>
          <a:prstGeom prst="rect">
            <a:avLst/>
          </a:prstGeom>
        </p:spPr>
      </p:pic>
    </p:spTree>
    <p:extLst>
      <p:ext uri="{BB962C8B-B14F-4D97-AF65-F5344CB8AC3E}">
        <p14:creationId xmlns:p14="http://schemas.microsoft.com/office/powerpoint/2010/main" val="1069829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himmel&#10;&#10;Beskrivelse som er generert med høy visshet">
            <a:extLst>
              <a:ext uri="{FF2B5EF4-FFF2-40B4-BE49-F238E27FC236}">
                <a16:creationId xmlns:a16="http://schemas.microsoft.com/office/drawing/2014/main" id="{F2FBB670-5083-47CC-BC95-2FA831980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5" y="540265"/>
            <a:ext cx="7008139" cy="879577"/>
          </a:xfrm>
        </p:spPr>
        <p:txBody>
          <a:bodyPr/>
          <a:lstStyle/>
          <a:p>
            <a:r>
              <a:rPr lang="nb-NO"/>
              <a:t>Klikk for å redigere tittelstil</a:t>
            </a:r>
            <a:endParaRPr lang="en-US" dirty="0"/>
          </a:p>
        </p:txBody>
      </p:sp>
      <p:sp>
        <p:nvSpPr>
          <p:cNvPr id="8" name="Content Placeholder 2">
            <a:extLst>
              <a:ext uri="{FF2B5EF4-FFF2-40B4-BE49-F238E27FC236}">
                <a16:creationId xmlns:a16="http://schemas.microsoft.com/office/drawing/2014/main" id="{D2D5103A-E3E7-4190-8F70-7E79C0190073}"/>
              </a:ext>
            </a:extLst>
          </p:cNvPr>
          <p:cNvSpPr>
            <a:spLocks noGrp="1"/>
          </p:cNvSpPr>
          <p:nvPr>
            <p:ph idx="1"/>
          </p:nvPr>
        </p:nvSpPr>
        <p:spPr>
          <a:xfrm>
            <a:off x="1041535" y="1952398"/>
            <a:ext cx="8021803" cy="3991890"/>
          </a:xfrm>
        </p:spPr>
        <p:txBody>
          <a:bodyPr/>
          <a:lstStyle/>
          <a:p>
            <a:pPr lvl="0"/>
            <a:r>
              <a:rPr lang="nb-NO"/>
              <a:t>Klikk for å redigere tekststiler i malen</a:t>
            </a:r>
          </a:p>
        </p:txBody>
      </p:sp>
      <p:pic>
        <p:nvPicPr>
          <p:cNvPr id="9" name="Bilde 8">
            <a:extLst>
              <a:ext uri="{FF2B5EF4-FFF2-40B4-BE49-F238E27FC236}">
                <a16:creationId xmlns:a16="http://schemas.microsoft.com/office/drawing/2014/main" id="{219F514A-7443-4CE4-A971-D865B79C30F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143326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nummerert innhold">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himmel&#10;&#10;Beskrivelse som er generert med høy visshet">
            <a:extLst>
              <a:ext uri="{FF2B5EF4-FFF2-40B4-BE49-F238E27FC236}">
                <a16:creationId xmlns:a16="http://schemas.microsoft.com/office/drawing/2014/main" id="{0AB030F8-FACA-40D4-9356-AA72C8C9F7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5" y="540265"/>
            <a:ext cx="7008139" cy="879577"/>
          </a:xfrm>
        </p:spPr>
        <p:txBody>
          <a:bodyPr/>
          <a:lstStyle/>
          <a:p>
            <a:r>
              <a:rPr lang="nb-NO"/>
              <a:t>Klikk for å redigere tittelstil</a:t>
            </a:r>
            <a:endParaRPr lang="en-US" dirty="0"/>
          </a:p>
        </p:txBody>
      </p:sp>
      <p:sp>
        <p:nvSpPr>
          <p:cNvPr id="7" name="Content Placeholder 2">
            <a:extLst>
              <a:ext uri="{FF2B5EF4-FFF2-40B4-BE49-F238E27FC236}">
                <a16:creationId xmlns:a16="http://schemas.microsoft.com/office/drawing/2014/main" id="{8112172A-ABC4-4BB3-9809-C1ED9D33E31B}"/>
              </a:ext>
            </a:extLst>
          </p:cNvPr>
          <p:cNvSpPr>
            <a:spLocks noGrp="1"/>
          </p:cNvSpPr>
          <p:nvPr>
            <p:ph idx="1" hasCustomPrompt="1"/>
          </p:nvPr>
        </p:nvSpPr>
        <p:spPr>
          <a:xfrm>
            <a:off x="1041535" y="1962377"/>
            <a:ext cx="8021803"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B82ECAE-7B7F-45AA-A118-5FD971EC6FF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2766051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luttning m/ kontaktinformajon">
    <p:bg>
      <p:bgPr>
        <a:solidFill>
          <a:schemeClr val="accent1"/>
        </a:solidFill>
        <a:effectLst/>
      </p:bgPr>
    </p:bg>
    <p:spTree>
      <p:nvGrpSpPr>
        <p:cNvPr id="1" name=""/>
        <p:cNvGrpSpPr/>
        <p:nvPr/>
      </p:nvGrpSpPr>
      <p:grpSpPr>
        <a:xfrm>
          <a:off x="0" y="0"/>
          <a:ext cx="0" cy="0"/>
          <a:chOff x="0" y="0"/>
          <a:chExt cx="0" cy="0"/>
        </a:xfrm>
      </p:grpSpPr>
      <p:sp>
        <p:nvSpPr>
          <p:cNvPr id="12" name="Plassholder for tekst 10">
            <a:extLst>
              <a:ext uri="{FF2B5EF4-FFF2-40B4-BE49-F238E27FC236}">
                <a16:creationId xmlns:a16="http://schemas.microsoft.com/office/drawing/2014/main" id="{8BAB11D8-3887-454C-B2E6-8ED13149E335}"/>
              </a:ext>
            </a:extLst>
          </p:cNvPr>
          <p:cNvSpPr>
            <a:spLocks noGrp="1"/>
          </p:cNvSpPr>
          <p:nvPr>
            <p:ph type="body" sz="quarter" idx="11" hasCustomPrompt="1"/>
          </p:nvPr>
        </p:nvSpPr>
        <p:spPr>
          <a:xfrm>
            <a:off x="1490857" y="5135924"/>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Web</a:t>
            </a:r>
          </a:p>
        </p:txBody>
      </p:sp>
      <p:sp>
        <p:nvSpPr>
          <p:cNvPr id="13" name="Plassholder for tekst 10">
            <a:extLst>
              <a:ext uri="{FF2B5EF4-FFF2-40B4-BE49-F238E27FC236}">
                <a16:creationId xmlns:a16="http://schemas.microsoft.com/office/drawing/2014/main" id="{76EAC3C8-5321-4FBD-85D5-9E9DA6D0E9C2}"/>
              </a:ext>
            </a:extLst>
          </p:cNvPr>
          <p:cNvSpPr>
            <a:spLocks noGrp="1"/>
          </p:cNvSpPr>
          <p:nvPr>
            <p:ph type="body" sz="quarter" idx="12" hasCustomPrompt="1"/>
          </p:nvPr>
        </p:nvSpPr>
        <p:spPr>
          <a:xfrm>
            <a:off x="1490857" y="56122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@Handle</a:t>
            </a:r>
          </a:p>
        </p:txBody>
      </p:sp>
      <p:sp>
        <p:nvSpPr>
          <p:cNvPr id="2" name="Title 1"/>
          <p:cNvSpPr>
            <a:spLocks noGrp="1"/>
          </p:cNvSpPr>
          <p:nvPr>
            <p:ph type="ctrTitle"/>
          </p:nvPr>
        </p:nvSpPr>
        <p:spPr>
          <a:xfrm>
            <a:off x="1052225" y="1729790"/>
            <a:ext cx="6956349" cy="1751142"/>
          </a:xfrm>
        </p:spPr>
        <p:txBody>
          <a:bodyPr anchor="b"/>
          <a:lstStyle>
            <a:lvl1pPr algn="l">
              <a:defRPr sz="4401">
                <a:solidFill>
                  <a:schemeClr val="bg1"/>
                </a:solidFill>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1037709" y="4118490"/>
            <a:ext cx="5964895" cy="384765"/>
          </a:xfrm>
        </p:spPr>
        <p:txBody>
          <a:bodyPr>
            <a:spAutoFit/>
          </a:bodyPr>
          <a:lstStyle>
            <a:lvl1pPr marL="0" indent="0" algn="l">
              <a:buNone/>
              <a:defRPr sz="2501" b="1" cap="all" spc="220" baseline="0">
                <a:solidFill>
                  <a:srgbClr val="3FEFDD"/>
                </a:solidFill>
                <a:latin typeface="+mn-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a:t>
            </a:r>
            <a:r>
              <a:rPr lang="en-US" dirty="0"/>
              <a:t> </a:t>
            </a:r>
            <a:r>
              <a:rPr lang="nb-NO" noProof="0" dirty="0"/>
              <a:t>etternavn</a:t>
            </a:r>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pic>
        <p:nvPicPr>
          <p:cNvPr id="5" name="Bilde 4" descr="Et bilde som inneholder vindu&#10;&#10;Beskrivelse som er generert med høy visshet">
            <a:extLst>
              <a:ext uri="{FF2B5EF4-FFF2-40B4-BE49-F238E27FC236}">
                <a16:creationId xmlns:a16="http://schemas.microsoft.com/office/drawing/2014/main" id="{A7C137EE-2FE0-4B7C-8973-2BF93BD39C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566" y="4699068"/>
            <a:ext cx="332276" cy="1310794"/>
          </a:xfrm>
          <a:prstGeom prst="rect">
            <a:avLst/>
          </a:prstGeom>
        </p:spPr>
      </p:pic>
      <p:sp>
        <p:nvSpPr>
          <p:cNvPr id="11" name="Plassholder for tekst 10">
            <a:extLst>
              <a:ext uri="{FF2B5EF4-FFF2-40B4-BE49-F238E27FC236}">
                <a16:creationId xmlns:a16="http://schemas.microsoft.com/office/drawing/2014/main" id="{0719F7F7-ABD3-43F0-8561-6093104CD981}"/>
              </a:ext>
            </a:extLst>
          </p:cNvPr>
          <p:cNvSpPr>
            <a:spLocks noGrp="1"/>
          </p:cNvSpPr>
          <p:nvPr>
            <p:ph type="body" sz="quarter" idx="10" hasCustomPrompt="1"/>
          </p:nvPr>
        </p:nvSpPr>
        <p:spPr>
          <a:xfrm>
            <a:off x="1490857" y="46634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E-post</a:t>
            </a:r>
          </a:p>
        </p:txBody>
      </p:sp>
      <p:sp>
        <p:nvSpPr>
          <p:cNvPr id="10" name="Subtitle 2">
            <a:extLst>
              <a:ext uri="{FF2B5EF4-FFF2-40B4-BE49-F238E27FC236}">
                <a16:creationId xmlns:a16="http://schemas.microsoft.com/office/drawing/2014/main" id="{5C66AEE5-E114-D147-AA9C-384BFFD4BDE7}"/>
              </a:ext>
            </a:extLst>
          </p:cNvPr>
          <p:cNvSpPr txBox="1">
            <a:spLocks/>
          </p:cNvSpPr>
          <p:nvPr userDrawn="1"/>
        </p:nvSpPr>
        <p:spPr>
          <a:xfrm>
            <a:off x="1052225"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110" normalizeH="0" baseline="0" noProof="0" dirty="0">
                <a:ln>
                  <a:noFill/>
                </a:ln>
                <a:solidFill>
                  <a:prstClr val="white"/>
                </a:solidFill>
                <a:effectLst/>
                <a:uLnTx/>
                <a:uFillTx/>
                <a:latin typeface="Calibri"/>
                <a:ea typeface="+mn-ea"/>
                <a:cs typeface="+mn-cs"/>
              </a:rPr>
              <a:t>NORCE</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Nasjonalt kompetansesenter</a:t>
            </a:r>
            <a:br>
              <a:rPr kumimoji="0" lang="nb-NO" sz="1800" b="1" i="0" u="none" strike="noStrike" kern="1200" cap="none" spc="0" normalizeH="0" baseline="0" noProof="0" dirty="0">
                <a:ln>
                  <a:noFill/>
                </a:ln>
                <a:solidFill>
                  <a:prstClr val="white"/>
                </a:solidFill>
                <a:effectLst/>
                <a:uLnTx/>
                <a:uFillTx/>
                <a:latin typeface="Calibri"/>
                <a:ea typeface="+mn-ea"/>
                <a:cs typeface="+mn-cs"/>
              </a:rPr>
            </a:br>
            <a:r>
              <a:rPr kumimoji="0" lang="nb-NO" sz="1800" b="1" i="0" u="none" strike="noStrike" kern="1200" cap="none" spc="0" normalizeH="0" baseline="0" noProof="0" dirty="0">
                <a:ln>
                  <a:noFill/>
                </a:ln>
                <a:solidFill>
                  <a:prstClr val="white"/>
                </a:solidFill>
                <a:effectLst/>
                <a:uLnTx/>
                <a:uFillTx/>
                <a:latin typeface="Calibri"/>
                <a:ea typeface="+mn-ea"/>
                <a:cs typeface="+mn-cs"/>
              </a:rPr>
              <a:t>for legevaktmedisin</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9721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vsluttning u/ kontaktinformasj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2225" y="1093332"/>
            <a:ext cx="6956349" cy="2387600"/>
          </a:xfrm>
        </p:spPr>
        <p:txBody>
          <a:bodyPr anchor="b"/>
          <a:lstStyle>
            <a:lvl1pPr algn="l">
              <a:defRPr sz="4401">
                <a:solidFill>
                  <a:schemeClr val="bg1"/>
                </a:solidFill>
              </a:defRPr>
            </a:lvl1pPr>
          </a:lstStyle>
          <a:p>
            <a:r>
              <a:rPr lang="nb-NO"/>
              <a:t>Klikk for å redigere tittelstil</a:t>
            </a:r>
            <a:endParaRPr lang="en-US"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Tree>
    <p:extLst>
      <p:ext uri="{BB962C8B-B14F-4D97-AF65-F5344CB8AC3E}">
        <p14:creationId xmlns:p14="http://schemas.microsoft.com/office/powerpoint/2010/main" val="4089457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rt mørk">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7DA1C4E-E377-4199-ADEE-16A7F1A2DA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38892" y="256664"/>
            <a:ext cx="4448023"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5"/>
            <a:ext cx="3896868" cy="879577"/>
          </a:xfrm>
        </p:spPr>
        <p:txBody>
          <a:bodyPr/>
          <a:lstStyle>
            <a:lvl1pPr>
              <a:defRPr>
                <a:solidFill>
                  <a:schemeClr val="bg1"/>
                </a:solidFill>
              </a:defRPr>
            </a:lvl1pPr>
          </a:lstStyle>
          <a:p>
            <a:r>
              <a:rPr lang="nb-NO"/>
              <a:t>Klikk for å redigere tittelstil</a:t>
            </a:r>
          </a:p>
        </p:txBody>
      </p:sp>
      <p:pic>
        <p:nvPicPr>
          <p:cNvPr id="7" name="Bilde 6">
            <a:extLst>
              <a:ext uri="{FF2B5EF4-FFF2-40B4-BE49-F238E27FC236}">
                <a16:creationId xmlns:a16="http://schemas.microsoft.com/office/drawing/2014/main" id="{22464FF0-E32B-40F1-BAE6-E569A59E16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09654" y="576856"/>
            <a:ext cx="4682347" cy="6281144"/>
          </a:xfrm>
          <a:prstGeom prst="rect">
            <a:avLst/>
          </a:prstGeom>
        </p:spPr>
      </p:pic>
    </p:spTree>
    <p:extLst>
      <p:ext uri="{BB962C8B-B14F-4D97-AF65-F5344CB8AC3E}">
        <p14:creationId xmlns:p14="http://schemas.microsoft.com/office/powerpoint/2010/main" val="614779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art lys">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676393C-057E-41F6-94E6-3700533BCD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38892" y="256663"/>
            <a:ext cx="4447136"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5"/>
            <a:ext cx="3896868" cy="879577"/>
          </a:xfrm>
        </p:spPr>
        <p:txBody>
          <a:bodyPr/>
          <a:lstStyle>
            <a:lvl1pPr>
              <a:defRPr>
                <a:solidFill>
                  <a:schemeClr val="accent1"/>
                </a:solidFill>
              </a:defRPr>
            </a:lvl1pPr>
          </a:lstStyle>
          <a:p>
            <a:r>
              <a:rPr lang="nb-NO"/>
              <a:t>Klikk for å redigere tittelstil</a:t>
            </a:r>
            <a:endParaRPr lang="nb-NO" dirty="0"/>
          </a:p>
        </p:txBody>
      </p:sp>
      <p:pic>
        <p:nvPicPr>
          <p:cNvPr id="12" name="Bilde 11">
            <a:extLst>
              <a:ext uri="{FF2B5EF4-FFF2-40B4-BE49-F238E27FC236}">
                <a16:creationId xmlns:a16="http://schemas.microsoft.com/office/drawing/2014/main" id="{8112B225-76A6-4947-B080-C964669BE03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18400" y="2203206"/>
            <a:ext cx="4673600" cy="4654794"/>
          </a:xfrm>
          <a:prstGeom prst="rect">
            <a:avLst/>
          </a:prstGeom>
        </p:spPr>
      </p:pic>
    </p:spTree>
    <p:extLst>
      <p:ext uri="{BB962C8B-B14F-4D97-AF65-F5344CB8AC3E}">
        <p14:creationId xmlns:p14="http://schemas.microsoft.com/office/powerpoint/2010/main" val="3863682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3843991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4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8"/>
            <a:ext cx="8021803"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0867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D7CB-D966-EB40-9FA7-06CC60738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007C8C5F-B2D0-53C0-EA87-7CB245C24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6DD0C9FD-160A-09F0-FF2B-50D901C81F5D}"/>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47C57D16-02CC-FCD4-F021-0FA818FB721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BAEF0F-ACD6-AE94-61B0-47B635093D4B}"/>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2104985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5B542-145F-B376-67C4-778DA8A6E423}"/>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87B9BCB-A910-290C-F47C-E217E385C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AB9D646-4A9E-683E-62FA-789958EFEF77}"/>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26DF7CE0-C025-ECDC-D41E-DD61891686F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002C1A0-09CE-6329-DA73-34E86CCC5D3E}"/>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1107992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8DEA-66CE-5400-3FFE-C8F787531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3204DADC-7C08-4F05-2862-BCAAE129A3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D9D9E7-F86D-56AF-DD8C-173CD074F857}"/>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2AA858AD-8A9C-5914-A4E3-BA888C6753D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6241BC6-7C66-EBA1-2A23-95A33C61E9E3}"/>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205539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B3DB-8111-E6FC-3852-1900DBCFD56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D27C4E57-DE04-60A9-068B-CF1A9D8F7A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4905F520-5AAF-4D6F-9D14-D1060B663A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E164CD77-3821-C588-EA04-B243F6A42B05}"/>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6" name="Footer Placeholder 5">
            <a:extLst>
              <a:ext uri="{FF2B5EF4-FFF2-40B4-BE49-F238E27FC236}">
                <a16:creationId xmlns:a16="http://schemas.microsoft.com/office/drawing/2014/main" id="{3A537615-379F-DC71-6F2D-C18A44950152}"/>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67104502-C45E-9F31-EEC0-C41BB5D20E62}"/>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81236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82C7-5285-F60C-F285-D18872F15104}"/>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99396B56-80E3-E341-7716-13945B8ED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6A6696-D5B4-BE84-72FD-8729F38A62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81AE167B-BCB1-648C-22B3-0517A9B03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F1B256-DFCC-2E26-C7A7-77A43A86D1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6FA0B5B7-CCDA-92E3-A414-65D975C0A4CA}"/>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8" name="Footer Placeholder 7">
            <a:extLst>
              <a:ext uri="{FF2B5EF4-FFF2-40B4-BE49-F238E27FC236}">
                <a16:creationId xmlns:a16="http://schemas.microsoft.com/office/drawing/2014/main" id="{99F7D495-8438-DA91-85F8-478AE63125D7}"/>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24BFD20-98D9-FF0E-C132-925CFB008651}"/>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802381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83CC-746C-EF61-45AC-1FB23A5C940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0BF7A6F1-E588-FDFF-EDC3-1A6B3E3796A6}"/>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4" name="Footer Placeholder 3">
            <a:extLst>
              <a:ext uri="{FF2B5EF4-FFF2-40B4-BE49-F238E27FC236}">
                <a16:creationId xmlns:a16="http://schemas.microsoft.com/office/drawing/2014/main" id="{F2F29304-B509-B49F-D775-A7690666589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7EC48594-43AC-4E38-E898-75B3959FD328}"/>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123517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2ECEA5-B5A8-BD4E-1CE8-0D48408E549E}"/>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3" name="Footer Placeholder 2">
            <a:extLst>
              <a:ext uri="{FF2B5EF4-FFF2-40B4-BE49-F238E27FC236}">
                <a16:creationId xmlns:a16="http://schemas.microsoft.com/office/drawing/2014/main" id="{7253D82A-2E47-01BD-D08E-C14BA5E2E5B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91F57B1E-16FE-7A40-2927-AFB68F2FC281}"/>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282299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A57D-C3C3-A5DC-3DC2-BEDCFA416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2019FD73-C3C6-3209-BE0E-24BF70DD8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153852C8-907E-0057-B055-3720F3037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5273D-43A0-7B91-70A9-D170D7C3F667}"/>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6" name="Footer Placeholder 5">
            <a:extLst>
              <a:ext uri="{FF2B5EF4-FFF2-40B4-BE49-F238E27FC236}">
                <a16:creationId xmlns:a16="http://schemas.microsoft.com/office/drawing/2014/main" id="{117D5D2E-0420-90D6-6BFE-E44531B0B252}"/>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628BCA16-10FB-35FB-E8D6-1DC1CE69DF6B}"/>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2348689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5924-1576-8C5D-B7D9-EBD532D43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F087D109-CC8A-A54B-6BAA-773CC606A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1F81BF90-7526-61FB-7C81-5D93C37312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C1BCC-BD42-04A8-329F-BCDB86BBEA84}"/>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6" name="Footer Placeholder 5">
            <a:extLst>
              <a:ext uri="{FF2B5EF4-FFF2-40B4-BE49-F238E27FC236}">
                <a16:creationId xmlns:a16="http://schemas.microsoft.com/office/drawing/2014/main" id="{9B5B7E23-B0A0-E336-8614-AD764BCAAF76}"/>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8CAF124-B0F1-9951-8D23-DFD8A1605DD7}"/>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3856211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B77E-4531-AEB6-979E-27B134AB42E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B614B70-75DA-A20C-7FD4-96B2B1B4B6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4721191-5859-FAA5-5407-65541A5F2C1D}"/>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B72D9E1C-4895-6909-1B75-966C119336C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BB004AA-94D3-2CA1-4B62-E31576EC03A4}"/>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176593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nummerert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A939BF78-66E1-4089-ACB5-287EA3839ED5}"/>
              </a:ext>
            </a:extLst>
          </p:cNvPr>
          <p:cNvSpPr>
            <a:spLocks noGrp="1"/>
          </p:cNvSpPr>
          <p:nvPr>
            <p:ph idx="1" hasCustomPrompt="1"/>
          </p:nvPr>
        </p:nvSpPr>
        <p:spPr>
          <a:xfrm>
            <a:off x="1041535" y="1962377"/>
            <a:ext cx="8021803"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3755404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D06D8-E71A-FFB3-BFC3-9D13AA333F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901AC75-E5A8-2F06-2E74-60D5FADE6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83EF481-C9C9-5944-91C1-7DAD88B735E6}"/>
              </a:ext>
            </a:extLst>
          </p:cNvPr>
          <p:cNvSpPr>
            <a:spLocks noGrp="1"/>
          </p:cNvSpPr>
          <p:nvPr>
            <p:ph type="dt" sz="half" idx="10"/>
          </p:nvPr>
        </p:nvSpPr>
        <p:spPr/>
        <p:txBody>
          <a:body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7F8BFE93-7E16-FAF3-0D20-A01D9C4B86A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26D465F-4533-DE5C-11DA-C4111A454182}"/>
              </a:ext>
            </a:extLst>
          </p:cNvPr>
          <p:cNvSpPr>
            <a:spLocks noGrp="1"/>
          </p:cNvSpPr>
          <p:nvPr>
            <p:ph type="sldNum" sz="quarter" idx="12"/>
          </p:nvPr>
        </p:nvSpPr>
        <p:spPr/>
        <p:txBody>
          <a:bodyPr/>
          <a:lstStyle/>
          <a:p>
            <a:fld id="{433B7760-1055-4E9D-A389-0E436552E120}" type="slidenum">
              <a:rPr lang="nb-NO" smtClean="0"/>
              <a:t>‹#›</a:t>
            </a:fld>
            <a:endParaRPr lang="nb-NO"/>
          </a:p>
        </p:txBody>
      </p:sp>
    </p:spTree>
    <p:extLst>
      <p:ext uri="{BB962C8B-B14F-4D97-AF65-F5344CB8AC3E}">
        <p14:creationId xmlns:p14="http://schemas.microsoft.com/office/powerpoint/2010/main" val="244382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47780" y="1824119"/>
            <a:ext cx="4872885"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4" name="Content Placeholder 3"/>
          <p:cNvSpPr>
            <a:spLocks noGrp="1"/>
          </p:cNvSpPr>
          <p:nvPr>
            <p:ph sz="half" idx="2"/>
          </p:nvPr>
        </p:nvSpPr>
        <p:spPr>
          <a:xfrm>
            <a:off x="1047780" y="2414168"/>
            <a:ext cx="4872885" cy="3515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234122" y="1824119"/>
            <a:ext cx="4896883"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6" name="Content Placeholder 5"/>
          <p:cNvSpPr>
            <a:spLocks noGrp="1"/>
          </p:cNvSpPr>
          <p:nvPr>
            <p:ph sz="quarter" idx="4"/>
          </p:nvPr>
        </p:nvSpPr>
        <p:spPr>
          <a:xfrm>
            <a:off x="6234123" y="2414168"/>
            <a:ext cx="4872885" cy="3515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tel 9">
            <a:extLst>
              <a:ext uri="{FF2B5EF4-FFF2-40B4-BE49-F238E27FC236}">
                <a16:creationId xmlns:a16="http://schemas.microsoft.com/office/drawing/2014/main" id="{A8904C28-651F-4264-8734-EBE641E7F9B2}"/>
              </a:ext>
            </a:extLst>
          </p:cNvPr>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160607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9"/>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8918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3.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1535" y="540265"/>
            <a:ext cx="7008139" cy="879577"/>
          </a:xfrm>
          <a:prstGeom prst="rect">
            <a:avLst/>
          </a:prstGeom>
        </p:spPr>
        <p:txBody>
          <a:bodyPr vert="horz" lIns="0" tIns="0" rIns="0" bIns="0" rtlCol="0" anchor="t" anchorCtr="0">
            <a:noAutofit/>
          </a:bodyPr>
          <a:lstStyle/>
          <a:p>
            <a:r>
              <a:rPr lang="nb-NO" noProof="0"/>
              <a:t>Uten grafisk element</a:t>
            </a:r>
          </a:p>
        </p:txBody>
      </p:sp>
      <p:sp>
        <p:nvSpPr>
          <p:cNvPr id="3" name="Text Placeholder 2"/>
          <p:cNvSpPr>
            <a:spLocks noGrp="1"/>
          </p:cNvSpPr>
          <p:nvPr>
            <p:ph type="body" idx="1"/>
          </p:nvPr>
        </p:nvSpPr>
        <p:spPr>
          <a:xfrm>
            <a:off x="1041535" y="1952398"/>
            <a:ext cx="7008139" cy="3991890"/>
          </a:xfrm>
          <a:prstGeom prst="rect">
            <a:avLst/>
          </a:prstGeom>
        </p:spPr>
        <p:txBody>
          <a:bodyPr vert="horz" lIns="0" tIns="0" rIns="0" bIns="0" rtlCol="0">
            <a:noAutofit/>
          </a:bodyPr>
          <a:lstStyle/>
          <a:p>
            <a:pPr lvl="0"/>
            <a:r>
              <a:rPr lang="nb-NO" noProof="0"/>
              <a:t>Nivå 1</a:t>
            </a:r>
          </a:p>
          <a:p>
            <a:pPr lvl="1"/>
            <a:r>
              <a:rPr lang="nb-NO" noProof="0"/>
              <a:t>Nivå 2</a:t>
            </a:r>
          </a:p>
          <a:p>
            <a:pPr lvl="2"/>
            <a:r>
              <a:rPr lang="nb-NO" noProof="0"/>
              <a:t>Niva 3</a:t>
            </a:r>
          </a:p>
        </p:txBody>
      </p:sp>
      <p:sp>
        <p:nvSpPr>
          <p:cNvPr id="4" name="Date Placeholder 3"/>
          <p:cNvSpPr>
            <a:spLocks noGrp="1"/>
          </p:cNvSpPr>
          <p:nvPr>
            <p:ph type="dt" sz="half" idx="2"/>
          </p:nvPr>
        </p:nvSpPr>
        <p:spPr>
          <a:xfrm>
            <a:off x="1043967" y="5678093"/>
            <a:ext cx="2743200" cy="365125"/>
          </a:xfrm>
          <a:prstGeom prst="rect">
            <a:avLst/>
          </a:prstGeom>
        </p:spPr>
        <p:txBody>
          <a:bodyPr vert="horz" lIns="0" tIns="0" rIns="0" bIns="0" rtlCol="0" anchor="ctr"/>
          <a:lstStyle>
            <a:lvl1pPr algn="l">
              <a:defRPr sz="1200" b="1">
                <a:solidFill>
                  <a:schemeClr val="bg1"/>
                </a:solidFill>
              </a:defRPr>
            </a:lvl1pPr>
          </a:lstStyle>
          <a:p>
            <a:fld id="{64A75A68-07A7-4C4C-88FD-CE81732F3D5A}" type="datetime4">
              <a:rPr lang="nb-NO" noProof="0" smtClean="0"/>
              <a:t>1. mars 2023</a:t>
            </a:fld>
            <a:endParaRPr lang="nb-NO" noProof="0"/>
          </a:p>
        </p:txBody>
      </p:sp>
      <p:pic>
        <p:nvPicPr>
          <p:cNvPr id="8" name="Bilde 7">
            <a:extLst>
              <a:ext uri="{FF2B5EF4-FFF2-40B4-BE49-F238E27FC236}">
                <a16:creationId xmlns:a16="http://schemas.microsoft.com/office/drawing/2014/main" id="{FE2BF4D0-DB14-4EE7-A510-FD1BA8D16F5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3984388205"/>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62" r:id="rId4"/>
    <p:sldLayoutId id="2147483676" r:id="rId5"/>
    <p:sldLayoutId id="2147483675" r:id="rId6"/>
    <p:sldLayoutId id="2147483677" r:id="rId7"/>
    <p:sldLayoutId id="2147483665"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90" r:id="rId20"/>
    <p:sldLayoutId id="2147483689" r:id="rId21"/>
    <p:sldLayoutId id="2147483691" r:id="rId22"/>
    <p:sldLayoutId id="2147483666" r:id="rId23"/>
    <p:sldLayoutId id="2147483667" r:id="rId24"/>
    <p:sldLayoutId id="2147483693" r:id="rId25"/>
  </p:sldLayoutIdLst>
  <p:hf sldNum="0" hdr="0" ftr="0"/>
  <p:txStyles>
    <p:titleStyle>
      <a:lvl1pPr algn="l" defTabSz="914446" rtl="0" eaLnBrk="1" latinLnBrk="0" hangingPunct="1">
        <a:lnSpc>
          <a:spcPct val="90000"/>
        </a:lnSpc>
        <a:spcBef>
          <a:spcPct val="0"/>
        </a:spcBef>
        <a:buNone/>
        <a:defRPr sz="3601" kern="1200">
          <a:solidFill>
            <a:srgbClr val="3842E2"/>
          </a:solidFill>
          <a:latin typeface="+mj-lt"/>
          <a:ea typeface="+mj-ea"/>
          <a:cs typeface="+mj-cs"/>
        </a:defRPr>
      </a:lvl1pPr>
    </p:titleStyle>
    <p:bodyStyle>
      <a:lvl1pPr marL="279056" indent="-270054" algn="l" defTabSz="914446" rtl="0" eaLnBrk="1" latinLnBrk="0" hangingPunct="1">
        <a:lnSpc>
          <a:spcPct val="100000"/>
        </a:lnSpc>
        <a:spcBef>
          <a:spcPts val="1000"/>
        </a:spcBef>
        <a:buSzPct val="100000"/>
        <a:buFontTx/>
        <a:buBlip>
          <a:blip r:embed="rId28"/>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29"/>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30"/>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15950" y="431800"/>
            <a:ext cx="10953750" cy="1003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15950" y="1422400"/>
            <a:ext cx="10953750" cy="4724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5395" y="6511172"/>
            <a:ext cx="285335" cy="287258"/>
          </a:xfrm>
          <a:prstGeom prst="rect">
            <a:avLst/>
          </a:prstGeom>
          <a:ln w="12700">
            <a:miter lim="400000"/>
          </a:ln>
        </p:spPr>
        <p:txBody>
          <a:bodyPr wrap="none" lIns="50800" tIns="50800" rIns="50800" bIns="50800" anchor="ctr">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943373532"/>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spd="med"/>
  <p:txStyles>
    <p:titleStyle>
      <a:lvl1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1pPr>
      <a:lvl2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2pPr>
      <a:lvl3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3pPr>
      <a:lvl4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4pPr>
      <a:lvl5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5pPr>
      <a:lvl6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6pPr>
      <a:lvl7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7pPr>
      <a:lvl8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8pPr>
      <a:lvl9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9pPr>
    </p:titleStyle>
    <p:bodyStyle>
      <a:lvl1pPr marL="31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1pPr>
      <a:lvl2pPr marL="635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2pPr>
      <a:lvl3pPr marL="952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3pPr>
      <a:lvl4pPr marL="1270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4pPr>
      <a:lvl5pPr marL="158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5pPr>
      <a:lvl6pPr marL="1905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6pPr>
      <a:lvl7pPr marL="2222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7pPr>
      <a:lvl8pPr marL="2540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8pPr>
      <a:lvl9pPr marL="285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1535" y="540265"/>
            <a:ext cx="7008139" cy="879577"/>
          </a:xfrm>
          <a:prstGeom prst="rect">
            <a:avLst/>
          </a:prstGeom>
        </p:spPr>
        <p:txBody>
          <a:bodyPr vert="horz" lIns="0" tIns="0" rIns="0" bIns="0" rtlCol="0" anchor="t" anchorCtr="0">
            <a:noAutofit/>
          </a:bodyPr>
          <a:lstStyle/>
          <a:p>
            <a:r>
              <a:rPr lang="nb-NO" noProof="0"/>
              <a:t>Uten grafisk element</a:t>
            </a:r>
          </a:p>
        </p:txBody>
      </p:sp>
      <p:sp>
        <p:nvSpPr>
          <p:cNvPr id="3" name="Text Placeholder 2"/>
          <p:cNvSpPr>
            <a:spLocks noGrp="1"/>
          </p:cNvSpPr>
          <p:nvPr>
            <p:ph type="body" idx="1"/>
          </p:nvPr>
        </p:nvSpPr>
        <p:spPr>
          <a:xfrm>
            <a:off x="1041535" y="1952398"/>
            <a:ext cx="7008139" cy="3991890"/>
          </a:xfrm>
          <a:prstGeom prst="rect">
            <a:avLst/>
          </a:prstGeom>
        </p:spPr>
        <p:txBody>
          <a:bodyPr vert="horz" lIns="0" tIns="0" rIns="0" bIns="0" rtlCol="0">
            <a:noAutofit/>
          </a:bodyPr>
          <a:lstStyle/>
          <a:p>
            <a:pPr lvl="0"/>
            <a:r>
              <a:rPr lang="nb-NO" noProof="0"/>
              <a:t>Nivå 1</a:t>
            </a:r>
          </a:p>
          <a:p>
            <a:pPr lvl="1"/>
            <a:r>
              <a:rPr lang="nb-NO" noProof="0"/>
              <a:t>Nivå 2</a:t>
            </a:r>
          </a:p>
          <a:p>
            <a:pPr lvl="2"/>
            <a:r>
              <a:rPr lang="nb-NO" noProof="0"/>
              <a:t>Niva 3</a:t>
            </a:r>
          </a:p>
        </p:txBody>
      </p:sp>
      <p:sp>
        <p:nvSpPr>
          <p:cNvPr id="4" name="Date Placeholder 3"/>
          <p:cNvSpPr>
            <a:spLocks noGrp="1"/>
          </p:cNvSpPr>
          <p:nvPr>
            <p:ph type="dt" sz="half" idx="2"/>
          </p:nvPr>
        </p:nvSpPr>
        <p:spPr>
          <a:xfrm>
            <a:off x="1043967" y="5678093"/>
            <a:ext cx="2743200" cy="365125"/>
          </a:xfrm>
          <a:prstGeom prst="rect">
            <a:avLst/>
          </a:prstGeom>
        </p:spPr>
        <p:txBody>
          <a:bodyPr vert="horz" lIns="0" tIns="0" rIns="0" bIns="0" rtlCol="0" anchor="ctr"/>
          <a:lstStyle>
            <a:lvl1pPr algn="l">
              <a:defRPr sz="1200" b="1">
                <a:solidFill>
                  <a:schemeClr val="bg1"/>
                </a:solidFill>
              </a:defRPr>
            </a:lvl1pPr>
          </a:lstStyle>
          <a:p>
            <a:fld id="{64A75A68-07A7-4C4C-88FD-CE81732F3D5A}" type="datetime4">
              <a:rPr lang="nb-NO" noProof="0" smtClean="0"/>
              <a:t>1. mars 2023</a:t>
            </a:fld>
            <a:endParaRPr lang="nb-NO" noProof="0"/>
          </a:p>
        </p:txBody>
      </p:sp>
      <p:pic>
        <p:nvPicPr>
          <p:cNvPr id="8" name="Bilde 7">
            <a:extLst>
              <a:ext uri="{FF2B5EF4-FFF2-40B4-BE49-F238E27FC236}">
                <a16:creationId xmlns:a16="http://schemas.microsoft.com/office/drawing/2014/main" id="{FE2BF4D0-DB14-4EE7-A510-FD1BA8D16F58}"/>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597048" y="0"/>
            <a:ext cx="2594953" cy="1028059"/>
          </a:xfrm>
          <a:prstGeom prst="rect">
            <a:avLst/>
          </a:prstGeom>
        </p:spPr>
      </p:pic>
    </p:spTree>
    <p:extLst>
      <p:ext uri="{BB962C8B-B14F-4D97-AF65-F5344CB8AC3E}">
        <p14:creationId xmlns:p14="http://schemas.microsoft.com/office/powerpoint/2010/main" val="31968161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hf sldNum="0" hdr="0" ftr="0"/>
  <p:txStyles>
    <p:titleStyle>
      <a:lvl1pPr algn="l" defTabSz="914446" rtl="0" eaLnBrk="1" latinLnBrk="0" hangingPunct="1">
        <a:lnSpc>
          <a:spcPct val="90000"/>
        </a:lnSpc>
        <a:spcBef>
          <a:spcPct val="0"/>
        </a:spcBef>
        <a:buNone/>
        <a:defRPr sz="3601" kern="1200">
          <a:solidFill>
            <a:srgbClr val="3842E2"/>
          </a:solidFill>
          <a:latin typeface="+mj-lt"/>
          <a:ea typeface="+mj-ea"/>
          <a:cs typeface="+mj-cs"/>
        </a:defRPr>
      </a:lvl1pPr>
    </p:titleStyle>
    <p:bodyStyle>
      <a:lvl1pPr marL="279056" indent="-270054" algn="l" defTabSz="914446" rtl="0" eaLnBrk="1" latinLnBrk="0" hangingPunct="1">
        <a:lnSpc>
          <a:spcPct val="100000"/>
        </a:lnSpc>
        <a:spcBef>
          <a:spcPts val="1000"/>
        </a:spcBef>
        <a:buSzPct val="100000"/>
        <a:buFontTx/>
        <a:buBlip>
          <a:blip r:embed="rId27"/>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28"/>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29"/>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7FD0D0-F0E3-87D6-0EA3-F9466469F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F00BCD88-2699-76B4-E3F2-F321D2E2D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F4B291D-98BF-A16D-1EAF-30DCCC892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8D945-9365-494D-9ABB-0930C9550A19}" type="datetimeFigureOut">
              <a:rPr lang="nb-NO" smtClean="0"/>
              <a:t>01.03.2023</a:t>
            </a:fld>
            <a:endParaRPr lang="nb-NO"/>
          </a:p>
        </p:txBody>
      </p:sp>
      <p:sp>
        <p:nvSpPr>
          <p:cNvPr id="5" name="Footer Placeholder 4">
            <a:extLst>
              <a:ext uri="{FF2B5EF4-FFF2-40B4-BE49-F238E27FC236}">
                <a16:creationId xmlns:a16="http://schemas.microsoft.com/office/drawing/2014/main" id="{104DAD0F-FBEF-9B00-8658-B6A7D5EB5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FA222780-EC34-56DB-375D-953575C0A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B7760-1055-4E9D-A389-0E436552E120}" type="slidenum">
              <a:rPr lang="nb-NO" smtClean="0"/>
              <a:t>‹#›</a:t>
            </a:fld>
            <a:endParaRPr lang="nb-NO"/>
          </a:p>
        </p:txBody>
      </p:sp>
    </p:spTree>
    <p:extLst>
      <p:ext uri="{BB962C8B-B14F-4D97-AF65-F5344CB8AC3E}">
        <p14:creationId xmlns:p14="http://schemas.microsoft.com/office/powerpoint/2010/main" val="35065622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hyperlink" Target="http://www.oppvakt.no/" TargetMode="External"/><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31.tmp"/></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33.png"/><Relationship Id="rId5" Type="http://schemas.openxmlformats.org/officeDocument/2006/relationships/image" Target="../media/image37.jp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17.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24.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65.svg"/><Relationship Id="rId11" Type="http://schemas.openxmlformats.org/officeDocument/2006/relationships/image" Target="../media/image70.jpe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hyperlink" Target="mailto:legevaktmedisin@norceresearch.no"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1.tmp"/></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68513" y="3039961"/>
            <a:ext cx="9010058" cy="1247326"/>
          </a:xfrm>
        </p:spPr>
        <p:txBody>
          <a:bodyPr/>
          <a:lstStyle/>
          <a:p>
            <a:r>
              <a:rPr lang="nb-NO" dirty="0"/>
              <a:t>Nytt fra </a:t>
            </a:r>
            <a:br>
              <a:rPr lang="nb-NO" dirty="0"/>
            </a:br>
            <a:r>
              <a:rPr lang="nb-NO" dirty="0"/>
              <a:t>Nasjonalt kompetansesenter for legevaktmedisin (NKLM)</a:t>
            </a:r>
          </a:p>
        </p:txBody>
      </p:sp>
      <p:sp>
        <p:nvSpPr>
          <p:cNvPr id="3" name="Undertittel 2"/>
          <p:cNvSpPr>
            <a:spLocks noGrp="1"/>
          </p:cNvSpPr>
          <p:nvPr>
            <p:ph type="subTitle" idx="1"/>
          </p:nvPr>
        </p:nvSpPr>
        <p:spPr>
          <a:xfrm>
            <a:off x="1037709" y="3934325"/>
            <a:ext cx="4554199" cy="1473067"/>
          </a:xfrm>
        </p:spPr>
        <p:txBody>
          <a:bodyPr/>
          <a:lstStyle/>
          <a:p>
            <a:endParaRPr lang="nb-NO" sz="2400" dirty="0"/>
          </a:p>
          <a:p>
            <a:r>
              <a:rPr lang="nb-NO" sz="2400" dirty="0"/>
              <a:t>Jesper Blinkenberg, senterleder</a:t>
            </a:r>
            <a:endParaRPr lang="nb-NO" dirty="0"/>
          </a:p>
          <a:p>
            <a:endParaRPr lang="nb-NO" dirty="0"/>
          </a:p>
        </p:txBody>
      </p:sp>
      <p:sp>
        <p:nvSpPr>
          <p:cNvPr id="4" name="Plassholder for dato 3"/>
          <p:cNvSpPr>
            <a:spLocks noGrp="1"/>
          </p:cNvSpPr>
          <p:nvPr>
            <p:ph type="dt" sz="half" idx="10"/>
          </p:nvPr>
        </p:nvSpPr>
        <p:spPr/>
        <p:txBody>
          <a:bodyPr/>
          <a:lstStyle/>
          <a:p>
            <a:r>
              <a:rPr lang="nb-NO" dirty="0"/>
              <a:t>2. Mars 2023</a:t>
            </a:r>
          </a:p>
        </p:txBody>
      </p:sp>
    </p:spTree>
    <p:extLst>
      <p:ext uri="{BB962C8B-B14F-4D97-AF65-F5344CB8AC3E}">
        <p14:creationId xmlns:p14="http://schemas.microsoft.com/office/powerpoint/2010/main" val="88593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Lagrede data 3">
            <a:extLst>
              <a:ext uri="{FF2B5EF4-FFF2-40B4-BE49-F238E27FC236}">
                <a16:creationId xmlns:a16="http://schemas.microsoft.com/office/drawing/2014/main" id="{2B69BEE7-2824-E286-E0C7-C6F4002AC566}"/>
              </a:ext>
            </a:extLst>
          </p:cNvPr>
          <p:cNvSpPr/>
          <p:nvPr/>
        </p:nvSpPr>
        <p:spPr>
          <a:xfrm>
            <a:off x="4352114" y="781046"/>
            <a:ext cx="9529067" cy="6069790"/>
          </a:xfrm>
          <a:prstGeom prst="flowChartOnlineStorage">
            <a:avLst/>
          </a:prstGeom>
          <a:solidFill>
            <a:srgbClr val="002060">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tel 1">
            <a:extLst>
              <a:ext uri="{FF2B5EF4-FFF2-40B4-BE49-F238E27FC236}">
                <a16:creationId xmlns:a16="http://schemas.microsoft.com/office/drawing/2014/main" id="{D16DC4E3-7C12-4D3C-9B33-53F7999E3F74}"/>
              </a:ext>
            </a:extLst>
          </p:cNvPr>
          <p:cNvSpPr>
            <a:spLocks noGrp="1"/>
          </p:cNvSpPr>
          <p:nvPr>
            <p:ph type="title"/>
          </p:nvPr>
        </p:nvSpPr>
        <p:spPr>
          <a:xfrm>
            <a:off x="6302505" y="921080"/>
            <a:ext cx="4726347" cy="879577"/>
          </a:xfrm>
          <a:noFill/>
          <a:ln>
            <a:solidFill>
              <a:srgbClr val="1CADB2"/>
            </a:solidFill>
          </a:ln>
        </p:spPr>
        <p:txBody>
          <a:bodyPr anchor="t">
            <a:normAutofit fontScale="90000"/>
          </a:bodyPr>
          <a:lstStyle/>
          <a:p>
            <a:pPr algn="ctr"/>
            <a:r>
              <a:rPr lang="nb-NO" dirty="0">
                <a:solidFill>
                  <a:schemeClr val="bg1"/>
                </a:solidFill>
              </a:rPr>
              <a:t>Nettkurs – </a:t>
            </a:r>
            <a:br>
              <a:rPr lang="nb-NO" dirty="0">
                <a:solidFill>
                  <a:schemeClr val="bg1"/>
                </a:solidFill>
              </a:rPr>
            </a:br>
            <a:r>
              <a:rPr lang="nb-NO" dirty="0">
                <a:solidFill>
                  <a:schemeClr val="bg1"/>
                </a:solidFill>
              </a:rPr>
              <a:t>Video i legevaktsentralen</a:t>
            </a:r>
          </a:p>
        </p:txBody>
      </p:sp>
      <p:grpSp>
        <p:nvGrpSpPr>
          <p:cNvPr id="5" name="Gruppe 4">
            <a:extLst>
              <a:ext uri="{FF2B5EF4-FFF2-40B4-BE49-F238E27FC236}">
                <a16:creationId xmlns:a16="http://schemas.microsoft.com/office/drawing/2014/main" id="{1C5FCA6F-321A-BB5A-FECB-D22B87BDBF06}"/>
              </a:ext>
            </a:extLst>
          </p:cNvPr>
          <p:cNvGrpSpPr/>
          <p:nvPr/>
        </p:nvGrpSpPr>
        <p:grpSpPr>
          <a:xfrm>
            <a:off x="6977063" y="1964012"/>
            <a:ext cx="3377224" cy="1348664"/>
            <a:chOff x="6233398" y="1899922"/>
            <a:chExt cx="3377224" cy="1348664"/>
          </a:xfrm>
        </p:grpSpPr>
        <p:pic>
          <p:nvPicPr>
            <p:cNvPr id="6" name="Grafikk 5">
              <a:extLst>
                <a:ext uri="{FF2B5EF4-FFF2-40B4-BE49-F238E27FC236}">
                  <a16:creationId xmlns:a16="http://schemas.microsoft.com/office/drawing/2014/main" id="{BF4E5779-E70D-A8E1-7FC8-B56001B415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419744" y="1899922"/>
              <a:ext cx="1004536" cy="1004536"/>
            </a:xfrm>
            <a:prstGeom prst="rect">
              <a:avLst/>
            </a:prstGeom>
          </p:spPr>
        </p:pic>
        <p:sp>
          <p:nvSpPr>
            <p:cNvPr id="3" name="TekstSylinder 2">
              <a:extLst>
                <a:ext uri="{FF2B5EF4-FFF2-40B4-BE49-F238E27FC236}">
                  <a16:creationId xmlns:a16="http://schemas.microsoft.com/office/drawing/2014/main" id="{DB060F72-5797-3EB5-31E6-0F72ADC0DE0F}"/>
                </a:ext>
              </a:extLst>
            </p:cNvPr>
            <p:cNvSpPr txBox="1"/>
            <p:nvPr/>
          </p:nvSpPr>
          <p:spPr>
            <a:xfrm>
              <a:off x="6233398" y="2910032"/>
              <a:ext cx="3377224" cy="338554"/>
            </a:xfrm>
            <a:prstGeom prst="rect">
              <a:avLst/>
            </a:prstGeom>
            <a:noFill/>
            <a:ln>
              <a:noFill/>
            </a:ln>
          </p:spPr>
          <p:txBody>
            <a:bodyPr wrap="square" rtlCol="0">
              <a:spAutoFit/>
            </a:bodyPr>
            <a:lstStyle/>
            <a:p>
              <a:pPr marL="0" marR="0" lvl="0" indent="0" algn="ctr" defTabSz="228566"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Flest får vite om kurset av kollega</a:t>
              </a:r>
            </a:p>
          </p:txBody>
        </p:sp>
      </p:grpSp>
      <p:pic>
        <p:nvPicPr>
          <p:cNvPr id="18" name="Bilde 17">
            <a:extLst>
              <a:ext uri="{FF2B5EF4-FFF2-40B4-BE49-F238E27FC236}">
                <a16:creationId xmlns:a16="http://schemas.microsoft.com/office/drawing/2014/main" id="{8CB79322-C829-6C67-90AA-F71BCF7A6539}"/>
              </a:ext>
            </a:extLst>
          </p:cNvPr>
          <p:cNvPicPr>
            <a:picLocks noChangeAspect="1"/>
          </p:cNvPicPr>
          <p:nvPr/>
        </p:nvPicPr>
        <p:blipFill>
          <a:blip r:embed="rId6"/>
          <a:stretch>
            <a:fillRect/>
          </a:stretch>
        </p:blipFill>
        <p:spPr>
          <a:xfrm>
            <a:off x="6177773" y="63923"/>
            <a:ext cx="4975805" cy="647106"/>
          </a:xfrm>
          <a:prstGeom prst="rect">
            <a:avLst/>
          </a:prstGeom>
          <a:effectLst>
            <a:softEdge rad="25400"/>
          </a:effectLst>
        </p:spPr>
      </p:pic>
      <p:graphicFrame>
        <p:nvGraphicFramePr>
          <p:cNvPr id="7" name="Diagram 6">
            <a:extLst>
              <a:ext uri="{FF2B5EF4-FFF2-40B4-BE49-F238E27FC236}">
                <a16:creationId xmlns:a16="http://schemas.microsoft.com/office/drawing/2014/main" id="{27E774D4-3D53-CA57-C6EE-9349BA532088}"/>
              </a:ext>
            </a:extLst>
          </p:cNvPr>
          <p:cNvGraphicFramePr>
            <a:graphicFrameLocks/>
          </p:cNvGraphicFramePr>
          <p:nvPr>
            <p:extLst>
              <p:ext uri="{D42A27DB-BD31-4B8C-83A1-F6EECF244321}">
                <p14:modId xmlns:p14="http://schemas.microsoft.com/office/powerpoint/2010/main" val="4067195736"/>
              </p:ext>
            </p:extLst>
          </p:nvPr>
        </p:nvGraphicFramePr>
        <p:xfrm>
          <a:off x="5744432" y="3476031"/>
          <a:ext cx="5710859" cy="318549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60431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Snakkeboble: rektangel med avrundede hjørner 9">
            <a:extLst>
              <a:ext uri="{FF2B5EF4-FFF2-40B4-BE49-F238E27FC236}">
                <a16:creationId xmlns:a16="http://schemas.microsoft.com/office/drawing/2014/main" id="{88DA5212-15AB-2AF7-89CF-52A60F74380A}"/>
              </a:ext>
            </a:extLst>
          </p:cNvPr>
          <p:cNvSpPr/>
          <p:nvPr/>
        </p:nvSpPr>
        <p:spPr>
          <a:xfrm>
            <a:off x="200919" y="2930503"/>
            <a:ext cx="4094969" cy="2636577"/>
          </a:xfrm>
          <a:prstGeom prst="wedgeRoundRectCallout">
            <a:avLst/>
          </a:prstGeom>
          <a:solidFill>
            <a:srgbClr val="00707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«Jeg har klart fått en endret oppfatning av viktigheten av bruk av video i akuttmedisinske situasjoner»</a:t>
            </a:r>
            <a:r>
              <a:rPr kumimoji="0" lang="nb-NO" sz="1100" b="1" i="0" u="none" strike="noStrike" kern="1200" cap="none" spc="0" normalizeH="0" baseline="0" noProof="0" dirty="0">
                <a:ln>
                  <a:noFill/>
                </a:ln>
                <a:solidFill>
                  <a:prstClr val="white"/>
                </a:solidFill>
                <a:effectLst/>
                <a:uLnTx/>
                <a:uFillTx/>
                <a:latin typeface="Calibri"/>
                <a:ea typeface="+mn-ea"/>
                <a:cs typeface="+mn-cs"/>
              </a:rPr>
              <a:t> </a:t>
            </a:r>
            <a:endParaRPr kumimoji="0" lang="nb-NO" sz="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Snakkeboble: rektangel med avrundede hjørner 10">
            <a:extLst>
              <a:ext uri="{FF2B5EF4-FFF2-40B4-BE49-F238E27FC236}">
                <a16:creationId xmlns:a16="http://schemas.microsoft.com/office/drawing/2014/main" id="{FDFC63B5-9FB1-3299-75EF-86A1C20777B0}"/>
              </a:ext>
            </a:extLst>
          </p:cNvPr>
          <p:cNvSpPr/>
          <p:nvPr/>
        </p:nvSpPr>
        <p:spPr>
          <a:xfrm>
            <a:off x="5948978" y="370182"/>
            <a:ext cx="3648221" cy="2094272"/>
          </a:xfrm>
          <a:prstGeom prst="wedgeRoundRectCallout">
            <a:avLst/>
          </a:prstGeom>
          <a:solidFill>
            <a:srgbClr val="00707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white"/>
                </a:solidFill>
                <a:effectLst/>
                <a:uLnTx/>
                <a:uFillTx/>
                <a:latin typeface="Calibri"/>
                <a:ea typeface="+mn-ea"/>
                <a:cs typeface="+mn-cs"/>
              </a:rPr>
              <a:t>«Veldig bra. Greit å se hvordan det fungerer i praksis.» </a:t>
            </a:r>
          </a:p>
        </p:txBody>
      </p:sp>
      <p:sp>
        <p:nvSpPr>
          <p:cNvPr id="12" name="Snakkeboble: rektangel med avrundede hjørner 11">
            <a:extLst>
              <a:ext uri="{FF2B5EF4-FFF2-40B4-BE49-F238E27FC236}">
                <a16:creationId xmlns:a16="http://schemas.microsoft.com/office/drawing/2014/main" id="{4FA15C0F-9258-D890-AB92-60B87E5162FC}"/>
              </a:ext>
            </a:extLst>
          </p:cNvPr>
          <p:cNvSpPr/>
          <p:nvPr/>
        </p:nvSpPr>
        <p:spPr>
          <a:xfrm>
            <a:off x="6884894" y="3429000"/>
            <a:ext cx="3937299" cy="2717261"/>
          </a:xfrm>
          <a:prstGeom prst="wedgeRoundRectCallout">
            <a:avLst/>
          </a:prstGeom>
          <a:solidFill>
            <a:srgbClr val="00707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«Bra kurs!»</a:t>
            </a:r>
            <a:r>
              <a:rPr kumimoji="0" lang="nb-NO" sz="28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63080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F108-7CEF-4700-9FD6-26E60C4AB8D9}"/>
              </a:ext>
            </a:extLst>
          </p:cNvPr>
          <p:cNvSpPr>
            <a:spLocks noGrp="1"/>
          </p:cNvSpPr>
          <p:nvPr>
            <p:ph type="title"/>
          </p:nvPr>
        </p:nvSpPr>
        <p:spPr/>
        <p:txBody>
          <a:bodyPr/>
          <a:lstStyle/>
          <a:p>
            <a:r>
              <a:rPr lang="nb-NO" sz="5400" dirty="0">
                <a:hlinkClick r:id="rId3"/>
              </a:rPr>
              <a:t>oppvakt.no</a:t>
            </a:r>
            <a:r>
              <a:rPr lang="nb-NO" sz="5400" dirty="0"/>
              <a:t> </a:t>
            </a:r>
          </a:p>
        </p:txBody>
      </p:sp>
      <p:sp>
        <p:nvSpPr>
          <p:cNvPr id="3" name="Content Placeholder 2">
            <a:extLst>
              <a:ext uri="{FF2B5EF4-FFF2-40B4-BE49-F238E27FC236}">
                <a16:creationId xmlns:a16="http://schemas.microsoft.com/office/drawing/2014/main" id="{B821555B-84B6-46DD-BF9E-915E7D50BE89}"/>
              </a:ext>
            </a:extLst>
          </p:cNvPr>
          <p:cNvSpPr>
            <a:spLocks noGrp="1"/>
          </p:cNvSpPr>
          <p:nvPr>
            <p:ph idx="1"/>
          </p:nvPr>
        </p:nvSpPr>
        <p:spPr>
          <a:xfrm>
            <a:off x="1041535" y="1952398"/>
            <a:ext cx="4749665" cy="3991890"/>
          </a:xfrm>
        </p:spPr>
        <p:txBody>
          <a:bodyPr>
            <a:normAutofit fontScale="92500" lnSpcReduction="10000"/>
          </a:bodyPr>
          <a:lstStyle/>
          <a:p>
            <a:r>
              <a:rPr lang="nb-NO" dirty="0"/>
              <a:t>Akuttmedisinkurs</a:t>
            </a:r>
          </a:p>
          <a:p>
            <a:r>
              <a:rPr lang="nb-NO" dirty="0"/>
              <a:t>Volds- og overgrepshåndtering</a:t>
            </a:r>
          </a:p>
          <a:p>
            <a:endParaRPr lang="nb-NO" dirty="0"/>
          </a:p>
          <a:p>
            <a:r>
              <a:rPr lang="nb-NO" dirty="0"/>
              <a:t>Atypisk sykdomspresentasjon hos eldre</a:t>
            </a:r>
          </a:p>
          <a:p>
            <a:r>
              <a:rPr lang="nb-NO" dirty="0"/>
              <a:t>Opplæring Legevaktindeks</a:t>
            </a:r>
          </a:p>
          <a:p>
            <a:r>
              <a:rPr lang="nb-NO" dirty="0"/>
              <a:t>Video i legevaktsentralen</a:t>
            </a:r>
          </a:p>
          <a:p>
            <a:endParaRPr lang="nb-NO" dirty="0"/>
          </a:p>
          <a:p>
            <a:r>
              <a:rPr lang="nb-NO" dirty="0"/>
              <a:t>Luftveisinfeksjoner i LVS</a:t>
            </a:r>
          </a:p>
          <a:p>
            <a:endParaRPr lang="nb-NO" dirty="0"/>
          </a:p>
          <a:p>
            <a:endParaRPr lang="nb-NO" dirty="0"/>
          </a:p>
          <a:p>
            <a:endParaRPr lang="nb-NO" dirty="0"/>
          </a:p>
          <a:p>
            <a:endParaRPr lang="nb-NO" dirty="0"/>
          </a:p>
          <a:p>
            <a:endParaRPr lang="nb-NO" dirty="0"/>
          </a:p>
        </p:txBody>
      </p:sp>
      <p:pic>
        <p:nvPicPr>
          <p:cNvPr id="4" name="Content Placeholder 4" descr="Graphical user interface, text, application, email&#10;&#10;Description automatically generated">
            <a:extLst>
              <a:ext uri="{FF2B5EF4-FFF2-40B4-BE49-F238E27FC236}">
                <a16:creationId xmlns:a16="http://schemas.microsoft.com/office/drawing/2014/main" id="{F3118486-B7B8-4A41-BC88-A394F250D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40265"/>
            <a:ext cx="9373362" cy="5555735"/>
          </a:xfrm>
          <a:prstGeom prst="rect">
            <a:avLst/>
          </a:prstGeom>
        </p:spPr>
      </p:pic>
    </p:spTree>
    <p:extLst>
      <p:ext uri="{BB962C8B-B14F-4D97-AF65-F5344CB8AC3E}">
        <p14:creationId xmlns:p14="http://schemas.microsoft.com/office/powerpoint/2010/main" val="307085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056528-7DA4-C018-653F-F5DFC375B242}"/>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0B7F20D5-F5E8-0443-34FC-6C9F10EB36AC}"/>
              </a:ext>
            </a:extLst>
          </p:cNvPr>
          <p:cNvSpPr>
            <a:spLocks noGrp="1"/>
          </p:cNvSpPr>
          <p:nvPr>
            <p:ph idx="1"/>
          </p:nvPr>
        </p:nvSpPr>
        <p:spPr>
          <a:xfrm>
            <a:off x="1041534" y="1952398"/>
            <a:ext cx="16609465" cy="5879426"/>
          </a:xfrm>
        </p:spPr>
        <p:txBody>
          <a:bodyPr/>
          <a:lstStyle/>
          <a:p>
            <a:endParaRPr lang="nb-NO" dirty="0"/>
          </a:p>
        </p:txBody>
      </p:sp>
      <p:pic>
        <p:nvPicPr>
          <p:cNvPr id="2050" name="Grafikk 1">
            <a:extLst>
              <a:ext uri="{FF2B5EF4-FFF2-40B4-BE49-F238E27FC236}">
                <a16:creationId xmlns:a16="http://schemas.microsoft.com/office/drawing/2014/main" id="{C6CDD0CE-7C90-CC54-27DD-CAB000751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4762"/>
            <a:ext cx="12510620" cy="703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76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EE7C1-3322-47D5-A559-591FBC797C05}"/>
              </a:ext>
            </a:extLst>
          </p:cNvPr>
          <p:cNvSpPr>
            <a:spLocks noGrp="1"/>
          </p:cNvSpPr>
          <p:nvPr>
            <p:ph type="title"/>
          </p:nvPr>
        </p:nvSpPr>
        <p:spPr>
          <a:xfrm>
            <a:off x="581891" y="540265"/>
            <a:ext cx="11409218" cy="879577"/>
          </a:xfrm>
        </p:spPr>
        <p:txBody>
          <a:bodyPr>
            <a:normAutofit/>
          </a:bodyPr>
          <a:lstStyle/>
          <a:p>
            <a:r>
              <a:rPr lang="nb-NO" sz="3600" dirty="0"/>
              <a:t>Doktorgradsprosjekt – kan din LVS bidra? </a:t>
            </a:r>
          </a:p>
        </p:txBody>
      </p:sp>
      <p:sp>
        <p:nvSpPr>
          <p:cNvPr id="4" name="Date Placeholder 3">
            <a:extLst>
              <a:ext uri="{FF2B5EF4-FFF2-40B4-BE49-F238E27FC236}">
                <a16:creationId xmlns:a16="http://schemas.microsoft.com/office/drawing/2014/main" id="{3A30EC3D-F307-4724-A9D1-A43B9D7621A2}"/>
              </a:ext>
            </a:extLst>
          </p:cNvPr>
          <p:cNvSpPr>
            <a:spLocks noGrp="1"/>
          </p:cNvSpPr>
          <p:nvPr>
            <p:ph type="dt" sz="half" idx="4294967295"/>
          </p:nvPr>
        </p:nvSpPr>
        <p:spPr>
          <a:xfrm>
            <a:off x="0" y="567848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8A1C29-2BD5-4115-B78E-8EC3F0FBE888}"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39E73A4-6CB2-4BC8-9198-E839BDAE953C}"/>
              </a:ext>
            </a:extLst>
          </p:cNvPr>
          <p:cNvPicPr>
            <a:picLocks noChangeAspect="1"/>
          </p:cNvPicPr>
          <p:nvPr/>
        </p:nvPicPr>
        <p:blipFill>
          <a:blip r:embed="rId3"/>
          <a:stretch>
            <a:fillRect/>
          </a:stretch>
        </p:blipFill>
        <p:spPr>
          <a:xfrm>
            <a:off x="570889" y="1313735"/>
            <a:ext cx="5525111" cy="5004000"/>
          </a:xfrm>
          <a:prstGeom prst="rect">
            <a:avLst/>
          </a:prstGeom>
        </p:spPr>
      </p:pic>
      <p:pic>
        <p:nvPicPr>
          <p:cNvPr id="8" name="Content Placeholder 7">
            <a:extLst>
              <a:ext uri="{FF2B5EF4-FFF2-40B4-BE49-F238E27FC236}">
                <a16:creationId xmlns:a16="http://schemas.microsoft.com/office/drawing/2014/main" id="{32829868-A557-4EC4-B114-06D12CCB6630}"/>
              </a:ext>
            </a:extLst>
          </p:cNvPr>
          <p:cNvPicPr>
            <a:picLocks noGrp="1" noChangeAspect="1"/>
          </p:cNvPicPr>
          <p:nvPr>
            <p:ph idx="1"/>
          </p:nvPr>
        </p:nvPicPr>
        <p:blipFill>
          <a:blip r:embed="rId4"/>
          <a:stretch>
            <a:fillRect/>
          </a:stretch>
        </p:blipFill>
        <p:spPr>
          <a:xfrm>
            <a:off x="5332862" y="1313735"/>
            <a:ext cx="5790182" cy="5400000"/>
          </a:xfrm>
          <a:prstGeom prst="rect">
            <a:avLst/>
          </a:prstGeom>
        </p:spPr>
      </p:pic>
      <p:pic>
        <p:nvPicPr>
          <p:cNvPr id="9" name="Picture 8" descr="A picture containing application&#10;&#10;Description automatically generated">
            <a:extLst>
              <a:ext uri="{FF2B5EF4-FFF2-40B4-BE49-F238E27FC236}">
                <a16:creationId xmlns:a16="http://schemas.microsoft.com/office/drawing/2014/main" id="{E86239B4-3112-495C-8E86-D4D8B12D6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796" y="5042717"/>
            <a:ext cx="3377779" cy="684000"/>
          </a:xfrm>
          <a:prstGeom prst="rect">
            <a:avLst/>
          </a:prstGeom>
        </p:spPr>
      </p:pic>
      <p:pic>
        <p:nvPicPr>
          <p:cNvPr id="10" name="Picture 9" descr="Photos | Communication Division | UiB">
            <a:extLst>
              <a:ext uri="{FF2B5EF4-FFF2-40B4-BE49-F238E27FC236}">
                <a16:creationId xmlns:a16="http://schemas.microsoft.com/office/drawing/2014/main" id="{B33EC941-24CB-43E8-A8C0-C6D95F517AA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846971" y="5921735"/>
            <a:ext cx="905140" cy="79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E98F3351-1D89-41CD-91F3-77A6142E0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5662" y="5731244"/>
            <a:ext cx="2057144" cy="1080000"/>
          </a:xfrm>
          <a:prstGeom prst="rect">
            <a:avLst/>
          </a:prstGeom>
        </p:spPr>
      </p:pic>
      <p:sp>
        <p:nvSpPr>
          <p:cNvPr id="3" name="TextBox 2">
            <a:extLst>
              <a:ext uri="{FF2B5EF4-FFF2-40B4-BE49-F238E27FC236}">
                <a16:creationId xmlns:a16="http://schemas.microsoft.com/office/drawing/2014/main" id="{072FB39A-CC47-2C55-31C4-A36D3221E588}"/>
              </a:ext>
            </a:extLst>
          </p:cNvPr>
          <p:cNvSpPr txBox="1"/>
          <p:nvPr/>
        </p:nvSpPr>
        <p:spPr>
          <a:xfrm>
            <a:off x="1332000" y="6480000"/>
            <a:ext cx="3240000" cy="360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Ph.d.-prosjekt Isabel Sebjørnsen</a:t>
            </a:r>
          </a:p>
        </p:txBody>
      </p:sp>
    </p:spTree>
    <p:extLst>
      <p:ext uri="{BB962C8B-B14F-4D97-AF65-F5344CB8AC3E}">
        <p14:creationId xmlns:p14="http://schemas.microsoft.com/office/powerpoint/2010/main" val="12839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EE7C1-3322-47D5-A559-591FBC797C05}"/>
              </a:ext>
            </a:extLst>
          </p:cNvPr>
          <p:cNvSpPr>
            <a:spLocks noGrp="1"/>
          </p:cNvSpPr>
          <p:nvPr>
            <p:ph type="title"/>
          </p:nvPr>
        </p:nvSpPr>
        <p:spPr>
          <a:xfrm>
            <a:off x="368300" y="540265"/>
            <a:ext cx="11781275" cy="879577"/>
          </a:xfrm>
        </p:spPr>
        <p:txBody>
          <a:bodyPr/>
          <a:lstStyle/>
          <a:p>
            <a:r>
              <a:rPr lang="nb-NO" sz="3600" dirty="0">
                <a:latin typeface="Calibri Light" panose="020F0302020204030204" pitchFamily="34" charset="0"/>
                <a:ea typeface="Calibri" panose="020F0502020204030204" pitchFamily="34" charset="0"/>
                <a:cs typeface="Calibri Light" panose="020F0302020204030204" pitchFamily="34" charset="0"/>
              </a:rPr>
              <a:t>MÅL: Bidra til at skrøpelighet gjenkjennes &amp; tas hensyn til i LVS</a:t>
            </a:r>
            <a:endParaRPr lang="nb-NO" dirty="0">
              <a:latin typeface="Calibri Light" panose="020F0302020204030204" pitchFamily="34" charset="0"/>
              <a:cs typeface="Calibri Light" panose="020F0302020204030204" pitchFamily="34" charset="0"/>
            </a:endParaRPr>
          </a:p>
        </p:txBody>
      </p:sp>
      <p:sp>
        <p:nvSpPr>
          <p:cNvPr id="4" name="Date Placeholder 3">
            <a:extLst>
              <a:ext uri="{FF2B5EF4-FFF2-40B4-BE49-F238E27FC236}">
                <a16:creationId xmlns:a16="http://schemas.microsoft.com/office/drawing/2014/main" id="{3A30EC3D-F307-4724-A9D1-A43B9D7621A2}"/>
              </a:ext>
            </a:extLst>
          </p:cNvPr>
          <p:cNvSpPr>
            <a:spLocks noGrp="1"/>
          </p:cNvSpPr>
          <p:nvPr>
            <p:ph type="dt" sz="half" idx="4294967295"/>
          </p:nvPr>
        </p:nvSpPr>
        <p:spPr>
          <a:xfrm>
            <a:off x="0" y="567848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8A1C29-2BD5-4115-B78E-8EC3F0FBE888}"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01.03.2023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A picture containing application&#10;&#10;Description automatically generated">
            <a:extLst>
              <a:ext uri="{FF2B5EF4-FFF2-40B4-BE49-F238E27FC236}">
                <a16:creationId xmlns:a16="http://schemas.microsoft.com/office/drawing/2014/main" id="{E86239B4-3112-495C-8E86-D4D8B12D6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796" y="5042717"/>
            <a:ext cx="3377779" cy="684000"/>
          </a:xfrm>
          <a:prstGeom prst="rect">
            <a:avLst/>
          </a:prstGeom>
        </p:spPr>
      </p:pic>
      <p:pic>
        <p:nvPicPr>
          <p:cNvPr id="10" name="Picture 9" descr="Photos | Communication Division | UiB">
            <a:extLst>
              <a:ext uri="{FF2B5EF4-FFF2-40B4-BE49-F238E27FC236}">
                <a16:creationId xmlns:a16="http://schemas.microsoft.com/office/drawing/2014/main" id="{B33EC941-24CB-43E8-A8C0-C6D95F517A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46971" y="5921735"/>
            <a:ext cx="905140" cy="79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E98F3351-1D89-41CD-91F3-77A6142E0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5662" y="5731244"/>
            <a:ext cx="2057144" cy="1080000"/>
          </a:xfrm>
          <a:prstGeom prst="rect">
            <a:avLst/>
          </a:prstGeom>
        </p:spPr>
      </p:pic>
      <p:sp>
        <p:nvSpPr>
          <p:cNvPr id="6" name="Content Placeholder 5">
            <a:extLst>
              <a:ext uri="{FF2B5EF4-FFF2-40B4-BE49-F238E27FC236}">
                <a16:creationId xmlns:a16="http://schemas.microsoft.com/office/drawing/2014/main" id="{2025AA0B-A670-4AD4-95C9-ECA52421C980}"/>
              </a:ext>
            </a:extLst>
          </p:cNvPr>
          <p:cNvSpPr>
            <a:spLocks noGrp="1"/>
          </p:cNvSpPr>
          <p:nvPr>
            <p:ph idx="1"/>
          </p:nvPr>
        </p:nvSpPr>
        <p:spPr>
          <a:xfrm>
            <a:off x="843455" y="1958648"/>
            <a:ext cx="11306120" cy="4572000"/>
          </a:xfrm>
        </p:spPr>
        <p:txBody>
          <a:bodyPr>
            <a:normAutofit/>
          </a:bodyPr>
          <a:lstStyle/>
          <a:p>
            <a:pPr marL="342900" lvl="0" indent="-342900">
              <a:lnSpc>
                <a:spcPct val="107000"/>
              </a:lnSpc>
              <a:spcAft>
                <a:spcPts val="800"/>
              </a:spcAft>
              <a:buFont typeface="Arial" panose="020B0604020202020204" pitchFamily="34" charset="0"/>
              <a:buChar char="•"/>
            </a:pPr>
            <a:r>
              <a:rPr lang="nb-NO" sz="2800" b="1" dirty="0">
                <a:effectLst/>
                <a:latin typeface="Calibri" panose="020F0502020204030204" pitchFamily="34" charset="0"/>
                <a:ea typeface="Calibri" panose="020F0502020204030204" pitchFamily="34" charset="0"/>
                <a:cs typeface="Times New Roman" panose="02020603050405020304" pitchFamily="18" charset="0"/>
              </a:rPr>
              <a:t>Utvikling, innføring og testing av telefonverktøyet </a:t>
            </a:r>
            <a:r>
              <a:rPr lang="nb-NO" sz="2800" b="1" dirty="0" err="1">
                <a:effectLst/>
                <a:latin typeface="Calibri" panose="020F0502020204030204" pitchFamily="34" charset="0"/>
                <a:ea typeface="Calibri" panose="020F0502020204030204" pitchFamily="34" charset="0"/>
                <a:cs typeface="Times New Roman" panose="02020603050405020304" pitchFamily="18" charset="0"/>
              </a:rPr>
              <a:t>Phonefrail</a:t>
            </a:r>
            <a:endParaRPr lang="nb-NO" sz="2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2400" b="1" dirty="0">
                <a:effectLst/>
                <a:latin typeface="Calibri" panose="020F0502020204030204" pitchFamily="34" charset="0"/>
                <a:ea typeface="Calibri" panose="020F0502020204030204" pitchFamily="34" charset="0"/>
                <a:cs typeface="Times New Roman" panose="02020603050405020304" pitchFamily="18" charset="0"/>
              </a:rPr>
              <a:t>Gjennomførbart i praksis?</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Calibri" panose="020F0502020204030204" pitchFamily="34" charset="0"/>
              <a:buChar char="-"/>
            </a:pPr>
            <a:r>
              <a:rPr lang="nb-NO" sz="2400" b="1" dirty="0">
                <a:latin typeface="Calibri" panose="020F0502020204030204" pitchFamily="34" charset="0"/>
                <a:ea typeface="Calibri" panose="020F0502020204030204" pitchFamily="34" charset="0"/>
                <a:cs typeface="Times New Roman" panose="02020603050405020304" pitchFamily="18" charset="0"/>
              </a:rPr>
              <a:t>Validitet - måler verktøyet </a:t>
            </a:r>
            <a:r>
              <a:rPr lang="nb-NO" sz="2400" b="1" dirty="0">
                <a:effectLst/>
                <a:latin typeface="Calibri" panose="020F0502020204030204" pitchFamily="34" charset="0"/>
                <a:ea typeface="Calibri" panose="020F0502020204030204" pitchFamily="34" charset="0"/>
                <a:cs typeface="Times New Roman" panose="02020603050405020304" pitchFamily="18" charset="0"/>
              </a:rPr>
              <a:t>skrøpelighet?</a:t>
            </a:r>
          </a:p>
          <a:p>
            <a:pPr marL="342900" lvl="0" indent="-342900">
              <a:lnSpc>
                <a:spcPct val="107000"/>
              </a:lnSpc>
              <a:spcAft>
                <a:spcPts val="800"/>
              </a:spcAft>
              <a:buFont typeface="Calibri" panose="020F0502020204030204" pitchFamily="34" charset="0"/>
              <a:buChar char="-"/>
            </a:pPr>
            <a:r>
              <a:rPr lang="nb-NO" sz="2400" b="1" dirty="0">
                <a:effectLst/>
                <a:latin typeface="Calibri" panose="020F0502020204030204" pitchFamily="34" charset="0"/>
                <a:ea typeface="Calibri" panose="020F0502020204030204" pitchFamily="34" charset="0"/>
                <a:cs typeface="Times New Roman" panose="02020603050405020304" pitchFamily="18" charset="0"/>
              </a:rPr>
              <a:t>Endring i praksis for vurdering og håndtering av henvendelser fra/om eldre til LVS?</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2400" b="1" dirty="0">
              <a:solidFill>
                <a:srgbClr val="C00000"/>
              </a:solidFill>
            </a:endParaRPr>
          </a:p>
          <a:p>
            <a:r>
              <a:rPr lang="nb-NO" sz="2600" b="1" dirty="0">
                <a:solidFill>
                  <a:srgbClr val="C00000"/>
                </a:solidFill>
              </a:rPr>
              <a:t>INVITASJON</a:t>
            </a:r>
          </a:p>
          <a:p>
            <a:r>
              <a:rPr lang="nb-NO" sz="2600" b="1" dirty="0">
                <a:solidFill>
                  <a:srgbClr val="C00000"/>
                </a:solidFill>
              </a:rPr>
              <a:t>3 </a:t>
            </a:r>
            <a:r>
              <a:rPr lang="nb-NO" sz="2600" b="1" dirty="0" err="1">
                <a:solidFill>
                  <a:srgbClr val="C00000"/>
                </a:solidFill>
              </a:rPr>
              <a:t>LVSer</a:t>
            </a:r>
            <a:r>
              <a:rPr lang="nb-NO" sz="2600" b="1" dirty="0">
                <a:solidFill>
                  <a:srgbClr val="C00000"/>
                </a:solidFill>
              </a:rPr>
              <a:t> - operatører til brukerpanel ca. høst -23 </a:t>
            </a:r>
          </a:p>
          <a:p>
            <a:pPr marL="9002" indent="0">
              <a:buNone/>
            </a:pPr>
            <a:r>
              <a:rPr lang="nb-NO" sz="2600" b="1" dirty="0">
                <a:solidFill>
                  <a:srgbClr val="C00000"/>
                </a:solidFill>
              </a:rPr>
              <a:t>   </a:t>
            </a:r>
            <a:r>
              <a:rPr lang="nb-NO" sz="2600" b="1" dirty="0"/>
              <a:t>Kontakt Isabel.Sebjørnsen@norceresearch.no</a:t>
            </a:r>
          </a:p>
          <a:p>
            <a:pPr marL="9002" indent="0">
              <a:buNone/>
            </a:pPr>
            <a:endParaRPr lang="nb-NO" sz="2600" b="1" dirty="0">
              <a:solidFill>
                <a:srgbClr val="C00000"/>
              </a:solidFill>
            </a:endParaRPr>
          </a:p>
          <a:p>
            <a:pPr marL="9002" indent="0">
              <a:buNone/>
            </a:pPr>
            <a:endParaRPr lang="nb-NO" sz="2600" b="1" dirty="0">
              <a:solidFill>
                <a:srgbClr val="C00000"/>
              </a:solidFill>
            </a:endParaRPr>
          </a:p>
          <a:p>
            <a:pPr marL="9002" indent="0">
              <a:buNone/>
            </a:pPr>
            <a:endParaRPr lang="nb-NO" dirty="0"/>
          </a:p>
        </p:txBody>
      </p:sp>
      <p:pic>
        <p:nvPicPr>
          <p:cNvPr id="8" name="Picture 7">
            <a:extLst>
              <a:ext uri="{FF2B5EF4-FFF2-40B4-BE49-F238E27FC236}">
                <a16:creationId xmlns:a16="http://schemas.microsoft.com/office/drawing/2014/main" id="{EAFFD303-CBB5-45A5-8A67-AB2F3C565467}"/>
              </a:ext>
            </a:extLst>
          </p:cNvPr>
          <p:cNvPicPr>
            <a:picLocks noChangeAspect="1"/>
          </p:cNvPicPr>
          <p:nvPr/>
        </p:nvPicPr>
        <p:blipFill rotWithShape="1">
          <a:blip r:embed="rId6"/>
          <a:srcRect l="10508" t="17399" r="73862"/>
          <a:stretch/>
        </p:blipFill>
        <p:spPr>
          <a:xfrm>
            <a:off x="105926" y="1745735"/>
            <a:ext cx="955258" cy="4572000"/>
          </a:xfrm>
          <a:prstGeom prst="rect">
            <a:avLst/>
          </a:prstGeom>
        </p:spPr>
      </p:pic>
    </p:spTree>
    <p:extLst>
      <p:ext uri="{BB962C8B-B14F-4D97-AF65-F5344CB8AC3E}">
        <p14:creationId xmlns:p14="http://schemas.microsoft.com/office/powerpoint/2010/main" val="12187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3038F-7D4D-D6EB-BF44-8509A49F6BAB}"/>
              </a:ext>
            </a:extLst>
          </p:cNvPr>
          <p:cNvSpPr>
            <a:spLocks noGrp="1"/>
          </p:cNvSpPr>
          <p:nvPr>
            <p:ph type="title"/>
          </p:nvPr>
        </p:nvSpPr>
        <p:spPr>
          <a:xfrm>
            <a:off x="909333" y="782636"/>
            <a:ext cx="5186667" cy="879577"/>
          </a:xfrm>
        </p:spPr>
        <p:txBody>
          <a:bodyPr/>
          <a:lstStyle/>
          <a:p>
            <a:r>
              <a:rPr lang="en-GB" b="1" dirty="0" err="1"/>
              <a:t>Akuttinnleggelser</a:t>
            </a:r>
            <a:r>
              <a:rPr lang="en-GB" b="1" dirty="0"/>
              <a:t> </a:t>
            </a:r>
            <a:r>
              <a:rPr lang="en-GB" b="1" dirty="0" err="1"/>
              <a:t>i</a:t>
            </a:r>
            <a:r>
              <a:rPr lang="en-GB" b="1" dirty="0"/>
              <a:t> </a:t>
            </a:r>
            <a:r>
              <a:rPr lang="en-GB" b="1" dirty="0" err="1"/>
              <a:t>sykehus</a:t>
            </a:r>
            <a:br>
              <a:rPr lang="en-GB" b="1" dirty="0"/>
            </a:br>
            <a:r>
              <a:rPr lang="en-GB" b="1" dirty="0"/>
              <a:t>– </a:t>
            </a:r>
            <a:r>
              <a:rPr lang="en-GB" b="1" dirty="0" err="1"/>
              <a:t>fastlegers</a:t>
            </a:r>
            <a:r>
              <a:rPr lang="en-GB" b="1" dirty="0"/>
              <a:t> og </a:t>
            </a:r>
            <a:r>
              <a:rPr lang="en-GB" b="1" dirty="0" err="1"/>
              <a:t>legevaktlegers</a:t>
            </a:r>
            <a:r>
              <a:rPr lang="en-GB" b="1" dirty="0"/>
              <a:t> </a:t>
            </a:r>
            <a:r>
              <a:rPr lang="en-GB" b="1" dirty="0" err="1"/>
              <a:t>rolle</a:t>
            </a:r>
            <a:r>
              <a:rPr lang="en-GB" b="1" dirty="0"/>
              <a:t> </a:t>
            </a:r>
            <a:r>
              <a:rPr lang="en-GB" b="1" dirty="0" err="1"/>
              <a:t>som</a:t>
            </a:r>
            <a:r>
              <a:rPr lang="en-GB" b="1" dirty="0"/>
              <a:t> </a:t>
            </a:r>
            <a:r>
              <a:rPr lang="en-GB" b="1" dirty="0" err="1"/>
              <a:t>portvakt</a:t>
            </a:r>
            <a:endParaRPr lang="nb-NO" b="1" dirty="0"/>
          </a:p>
        </p:txBody>
      </p:sp>
      <p:pic>
        <p:nvPicPr>
          <p:cNvPr id="4" name="Plassholder for innhold 3">
            <a:extLst>
              <a:ext uri="{FF2B5EF4-FFF2-40B4-BE49-F238E27FC236}">
                <a16:creationId xmlns:a16="http://schemas.microsoft.com/office/drawing/2014/main" id="{BA221678-2FA4-4840-A1CD-D68DF8E91C51}"/>
              </a:ext>
            </a:extLst>
          </p:cNvPr>
          <p:cNvPicPr>
            <a:picLocks noGrp="1" noChangeAspect="1"/>
          </p:cNvPicPr>
          <p:nvPr>
            <p:ph idx="1"/>
          </p:nvPr>
        </p:nvPicPr>
        <p:blipFill>
          <a:blip r:embed="rId3"/>
          <a:stretch>
            <a:fillRect/>
          </a:stretch>
        </p:blipFill>
        <p:spPr>
          <a:xfrm>
            <a:off x="6472990" y="-1177978"/>
            <a:ext cx="5719010" cy="8120199"/>
          </a:xfrm>
          <a:prstGeom prst="rect">
            <a:avLst/>
          </a:prstGeom>
          <a:noFill/>
        </p:spPr>
      </p:pic>
      <p:sp>
        <p:nvSpPr>
          <p:cNvPr id="9" name="TekstSylinder 8">
            <a:extLst>
              <a:ext uri="{FF2B5EF4-FFF2-40B4-BE49-F238E27FC236}">
                <a16:creationId xmlns:a16="http://schemas.microsoft.com/office/drawing/2014/main" id="{73E6355D-4D73-E862-0D8F-4C9E0FB3C863}"/>
              </a:ext>
            </a:extLst>
          </p:cNvPr>
          <p:cNvSpPr txBox="1"/>
          <p:nvPr/>
        </p:nvSpPr>
        <p:spPr>
          <a:xfrm>
            <a:off x="909333" y="3320716"/>
            <a:ext cx="5395214" cy="2246769"/>
          </a:xfrm>
          <a:prstGeom prst="rect">
            <a:avLst/>
          </a:prstGeom>
          <a:noFill/>
        </p:spPr>
        <p:txBody>
          <a:bodyPr wrap="square">
            <a:spAutoFit/>
          </a:bodyPr>
          <a:lstStyle/>
          <a:p>
            <a:pPr marL="342900" indent="-342900">
              <a:buFont typeface="Arial" panose="020B0604020202020204" pitchFamily="34" charset="0"/>
              <a:buChar char="•"/>
            </a:pPr>
            <a:r>
              <a:rPr lang="nb-NO" sz="2800" dirty="0">
                <a:solidFill>
                  <a:schemeClr val="accent1"/>
                </a:solidFill>
              </a:rPr>
              <a:t>2/3 av akuttinnleggelser kommer fra fastlege eller legevakt</a:t>
            </a:r>
          </a:p>
          <a:p>
            <a:pPr marL="342900" indent="-342900">
              <a:buFont typeface="Arial" panose="020B0604020202020204" pitchFamily="34" charset="0"/>
              <a:buChar char="•"/>
            </a:pPr>
            <a:endParaRPr lang="nb-NO" sz="2800" dirty="0">
              <a:solidFill>
                <a:schemeClr val="accent1"/>
              </a:solidFill>
            </a:endParaRPr>
          </a:p>
          <a:p>
            <a:pPr marL="342900" indent="-342900">
              <a:buFont typeface="Arial" panose="020B0604020202020204" pitchFamily="34" charset="0"/>
              <a:buChar char="•"/>
            </a:pPr>
            <a:r>
              <a:rPr lang="nb-NO" sz="2800" dirty="0">
                <a:solidFill>
                  <a:schemeClr val="accent1"/>
                </a:solidFill>
              </a:rPr>
              <a:t>Magesmerter og brystsmerter er vanligste utskrivelsesdiagnose</a:t>
            </a:r>
          </a:p>
        </p:txBody>
      </p:sp>
    </p:spTree>
    <p:extLst>
      <p:ext uri="{BB962C8B-B14F-4D97-AF65-F5344CB8AC3E}">
        <p14:creationId xmlns:p14="http://schemas.microsoft.com/office/powerpoint/2010/main" val="68220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1C005-D244-4737-8DA2-FD091FC102FE}"/>
              </a:ext>
            </a:extLst>
          </p:cNvPr>
          <p:cNvSpPr>
            <a:spLocks noGrp="1"/>
          </p:cNvSpPr>
          <p:nvPr>
            <p:ph type="title"/>
          </p:nvPr>
        </p:nvSpPr>
        <p:spPr>
          <a:xfrm>
            <a:off x="1041535" y="540265"/>
            <a:ext cx="9145957" cy="879577"/>
          </a:xfrm>
        </p:spPr>
        <p:txBody>
          <a:bodyPr anchor="t">
            <a:normAutofit fontScale="90000"/>
          </a:bodyPr>
          <a:lstStyle/>
          <a:p>
            <a:r>
              <a:rPr lang="nb-NO" b="1" dirty="0"/>
              <a:t>Utskrivelsesdiagnose etter innleggelse med brystsmerter (A11, K01, K02 and K03) </a:t>
            </a:r>
          </a:p>
        </p:txBody>
      </p:sp>
      <p:graphicFrame>
        <p:nvGraphicFramePr>
          <p:cNvPr id="3" name="Tabell 2">
            <a:extLst>
              <a:ext uri="{FF2B5EF4-FFF2-40B4-BE49-F238E27FC236}">
                <a16:creationId xmlns:a16="http://schemas.microsoft.com/office/drawing/2014/main" id="{76557E86-B170-48D1-ADDF-45A24535BEFE}"/>
              </a:ext>
            </a:extLst>
          </p:cNvPr>
          <p:cNvGraphicFramePr>
            <a:graphicFrameLocks noGrp="1"/>
          </p:cNvGraphicFramePr>
          <p:nvPr/>
        </p:nvGraphicFramePr>
        <p:xfrm>
          <a:off x="2150771" y="1638655"/>
          <a:ext cx="7292986" cy="4606958"/>
        </p:xfrm>
        <a:graphic>
          <a:graphicData uri="http://schemas.openxmlformats.org/drawingml/2006/table">
            <a:tbl>
              <a:tblPr firstRow="1" bandRow="1">
                <a:tableStyleId>{2D5ABB26-0587-4C30-8999-92F81FD0307C}</a:tableStyleId>
              </a:tblPr>
              <a:tblGrid>
                <a:gridCol w="5018939">
                  <a:extLst>
                    <a:ext uri="{9D8B030D-6E8A-4147-A177-3AD203B41FA5}">
                      <a16:colId xmlns:a16="http://schemas.microsoft.com/office/drawing/2014/main" val="1834816826"/>
                    </a:ext>
                  </a:extLst>
                </a:gridCol>
                <a:gridCol w="2274047">
                  <a:extLst>
                    <a:ext uri="{9D8B030D-6E8A-4147-A177-3AD203B41FA5}">
                      <a16:colId xmlns:a16="http://schemas.microsoft.com/office/drawing/2014/main" val="4139463101"/>
                    </a:ext>
                  </a:extLst>
                </a:gridCol>
              </a:tblGrid>
              <a:tr h="632328">
                <a:tc>
                  <a:txBody>
                    <a:bodyPr/>
                    <a:lstStyle/>
                    <a:p>
                      <a:r>
                        <a:rPr lang="nb-NO" sz="1800" dirty="0"/>
                        <a:t>Utskrivelsesdiagnose (ICD-10)</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b-NO" sz="1800" dirty="0"/>
                        <a:t>Alle (%)</a:t>
                      </a:r>
                    </a:p>
                  </a:txBody>
                  <a:tcPr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0292357"/>
                  </a:ext>
                </a:extLst>
              </a:tr>
              <a:tr h="361330">
                <a:tc>
                  <a:txBody>
                    <a:bodyPr/>
                    <a:lstStyle/>
                    <a:p>
                      <a:pPr indent="109855">
                        <a:lnSpc>
                          <a:spcPct val="107000"/>
                        </a:lnSpc>
                        <a:spcAft>
                          <a:spcPts val="800"/>
                        </a:spcAft>
                      </a:pPr>
                      <a:r>
                        <a:rPr lang="en-GB" sz="1800" dirty="0" err="1">
                          <a:solidFill>
                            <a:srgbClr val="000000"/>
                          </a:solidFill>
                          <a:effectLst/>
                        </a:rPr>
                        <a:t>Smerte</a:t>
                      </a:r>
                      <a:r>
                        <a:rPr lang="en-GB" sz="1800" dirty="0">
                          <a:solidFill>
                            <a:srgbClr val="000000"/>
                          </a:solidFill>
                          <a:effectLst/>
                        </a:rPr>
                        <a:t> </a:t>
                      </a:r>
                      <a:r>
                        <a:rPr lang="en-GB" sz="1800" dirty="0" err="1">
                          <a:solidFill>
                            <a:srgbClr val="000000"/>
                          </a:solidFill>
                          <a:effectLst/>
                        </a:rPr>
                        <a:t>i</a:t>
                      </a:r>
                      <a:r>
                        <a:rPr lang="en-GB" sz="1800" dirty="0">
                          <a:solidFill>
                            <a:srgbClr val="000000"/>
                          </a:solidFill>
                          <a:effectLst/>
                        </a:rPr>
                        <a:t> </a:t>
                      </a:r>
                      <a:r>
                        <a:rPr lang="en-GB" sz="1800" dirty="0" err="1">
                          <a:solidFill>
                            <a:srgbClr val="000000"/>
                          </a:solidFill>
                          <a:effectLst/>
                        </a:rPr>
                        <a:t>svelg</a:t>
                      </a:r>
                      <a:r>
                        <a:rPr lang="en-GB" sz="1800" dirty="0">
                          <a:solidFill>
                            <a:srgbClr val="000000"/>
                          </a:solidFill>
                          <a:effectLst/>
                        </a:rPr>
                        <a:t> og </a:t>
                      </a:r>
                      <a:r>
                        <a:rPr lang="en-GB" sz="1800" dirty="0" err="1">
                          <a:solidFill>
                            <a:srgbClr val="000000"/>
                          </a:solidFill>
                          <a:effectLst/>
                        </a:rPr>
                        <a:t>bryst</a:t>
                      </a:r>
                      <a:r>
                        <a:rPr lang="en-GB" sz="1800" dirty="0">
                          <a:solidFill>
                            <a:srgbClr val="000000"/>
                          </a:solidFill>
                          <a:effectLst/>
                        </a:rPr>
                        <a:t> (R07)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n-GB" sz="1800" dirty="0">
                          <a:solidFill>
                            <a:srgbClr val="000000"/>
                          </a:solidFill>
                          <a:effectLst/>
                        </a:rPr>
                        <a:t>36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8106201"/>
                  </a:ext>
                </a:extLst>
              </a:tr>
              <a:tr h="361330">
                <a:tc>
                  <a:txBody>
                    <a:bodyPr/>
                    <a:lstStyle/>
                    <a:p>
                      <a:pPr indent="109855">
                        <a:lnSpc>
                          <a:spcPct val="107000"/>
                        </a:lnSpc>
                        <a:spcAft>
                          <a:spcPts val="800"/>
                        </a:spcAft>
                      </a:pPr>
                      <a:r>
                        <a:rPr lang="en-GB" sz="1800" dirty="0" err="1">
                          <a:solidFill>
                            <a:srgbClr val="000000"/>
                          </a:solidFill>
                          <a:effectLst/>
                        </a:rPr>
                        <a:t>Akutt</a:t>
                      </a:r>
                      <a:r>
                        <a:rPr lang="en-GB" sz="1800" dirty="0">
                          <a:solidFill>
                            <a:srgbClr val="000000"/>
                          </a:solidFill>
                          <a:effectLst/>
                        </a:rPr>
                        <a:t> </a:t>
                      </a:r>
                      <a:r>
                        <a:rPr lang="en-GB" sz="1800" dirty="0" err="1">
                          <a:solidFill>
                            <a:srgbClr val="000000"/>
                          </a:solidFill>
                          <a:effectLst/>
                        </a:rPr>
                        <a:t>hjerteinfarkt</a:t>
                      </a:r>
                      <a:r>
                        <a:rPr lang="en-GB" sz="1800" dirty="0">
                          <a:solidFill>
                            <a:srgbClr val="000000"/>
                          </a:solidFill>
                          <a:effectLst/>
                        </a:rPr>
                        <a:t> (I21)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12</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5404121"/>
                  </a:ext>
                </a:extLst>
              </a:tr>
              <a:tr h="361330">
                <a:tc>
                  <a:txBody>
                    <a:bodyPr/>
                    <a:lstStyle/>
                    <a:p>
                      <a:pPr indent="109855">
                        <a:lnSpc>
                          <a:spcPct val="107000"/>
                        </a:lnSpc>
                        <a:spcAft>
                          <a:spcPts val="800"/>
                        </a:spcAft>
                      </a:pPr>
                      <a:r>
                        <a:rPr lang="en-GB" sz="1800" dirty="0">
                          <a:solidFill>
                            <a:srgbClr val="000000"/>
                          </a:solidFill>
                          <a:effectLst/>
                        </a:rPr>
                        <a:t>Angina </a:t>
                      </a:r>
                      <a:r>
                        <a:rPr lang="en-GB" sz="1800" dirty="0" err="1">
                          <a:solidFill>
                            <a:srgbClr val="000000"/>
                          </a:solidFill>
                          <a:effectLst/>
                        </a:rPr>
                        <a:t>pektoris</a:t>
                      </a:r>
                      <a:r>
                        <a:rPr lang="en-GB" sz="1800" dirty="0">
                          <a:solidFill>
                            <a:srgbClr val="000000"/>
                          </a:solidFill>
                          <a:effectLst/>
                        </a:rPr>
                        <a:t> (I20)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10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9900078"/>
                  </a:ext>
                </a:extLst>
              </a:tr>
              <a:tr h="361330">
                <a:tc>
                  <a:txBody>
                    <a:bodyPr/>
                    <a:lstStyle/>
                    <a:p>
                      <a:pPr indent="109855">
                        <a:lnSpc>
                          <a:spcPct val="107000"/>
                        </a:lnSpc>
                        <a:spcAft>
                          <a:spcPts val="800"/>
                        </a:spcAft>
                      </a:pPr>
                      <a:r>
                        <a:rPr lang="en-GB" sz="1800" dirty="0" err="1">
                          <a:solidFill>
                            <a:srgbClr val="000000"/>
                          </a:solidFill>
                          <a:effectLst/>
                        </a:rPr>
                        <a:t>Myalgi</a:t>
                      </a:r>
                      <a:r>
                        <a:rPr lang="en-GB" sz="1800" dirty="0">
                          <a:solidFill>
                            <a:srgbClr val="000000"/>
                          </a:solidFill>
                          <a:effectLst/>
                        </a:rPr>
                        <a:t> (M79)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14196741"/>
                  </a:ext>
                </a:extLst>
              </a:tr>
              <a:tr h="361330">
                <a:tc>
                  <a:txBody>
                    <a:bodyPr/>
                    <a:lstStyle/>
                    <a:p>
                      <a:pPr indent="109855">
                        <a:lnSpc>
                          <a:spcPct val="107000"/>
                        </a:lnSpc>
                        <a:spcAft>
                          <a:spcPts val="800"/>
                        </a:spcAft>
                      </a:pPr>
                      <a:r>
                        <a:rPr lang="en-GB" sz="1800" dirty="0" err="1">
                          <a:solidFill>
                            <a:srgbClr val="000000"/>
                          </a:solidFill>
                          <a:effectLst/>
                        </a:rPr>
                        <a:t>Kronisk</a:t>
                      </a:r>
                      <a:r>
                        <a:rPr lang="en-GB" sz="1800" dirty="0">
                          <a:solidFill>
                            <a:srgbClr val="000000"/>
                          </a:solidFill>
                          <a:effectLst/>
                        </a:rPr>
                        <a:t> </a:t>
                      </a:r>
                      <a:r>
                        <a:rPr lang="en-GB" sz="1800" dirty="0" err="1">
                          <a:solidFill>
                            <a:srgbClr val="000000"/>
                          </a:solidFill>
                          <a:effectLst/>
                        </a:rPr>
                        <a:t>iskemisk</a:t>
                      </a:r>
                      <a:r>
                        <a:rPr lang="en-GB" sz="1800" dirty="0">
                          <a:solidFill>
                            <a:srgbClr val="000000"/>
                          </a:solidFill>
                          <a:effectLst/>
                        </a:rPr>
                        <a:t> </a:t>
                      </a:r>
                      <a:r>
                        <a:rPr lang="en-GB" sz="1800" dirty="0" err="1">
                          <a:solidFill>
                            <a:srgbClr val="000000"/>
                          </a:solidFill>
                          <a:effectLst/>
                        </a:rPr>
                        <a:t>hjertesykdom</a:t>
                      </a:r>
                      <a:r>
                        <a:rPr lang="en-GB" sz="1800" dirty="0">
                          <a:solidFill>
                            <a:srgbClr val="000000"/>
                          </a:solidFill>
                          <a:effectLst/>
                        </a:rPr>
                        <a:t> (I25)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4</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76188128"/>
                  </a:ext>
                </a:extLst>
              </a:tr>
              <a:tr h="361330">
                <a:tc>
                  <a:txBody>
                    <a:bodyPr/>
                    <a:lstStyle/>
                    <a:p>
                      <a:pPr indent="109855">
                        <a:lnSpc>
                          <a:spcPct val="107000"/>
                        </a:lnSpc>
                        <a:spcAft>
                          <a:spcPts val="800"/>
                        </a:spcAft>
                      </a:pPr>
                      <a:r>
                        <a:rPr lang="en-GB" sz="1800" dirty="0" err="1">
                          <a:solidFill>
                            <a:srgbClr val="000000"/>
                          </a:solidFill>
                          <a:effectLst/>
                        </a:rPr>
                        <a:t>Atrialflimer</a:t>
                      </a:r>
                      <a:r>
                        <a:rPr lang="en-GB" sz="1800" dirty="0">
                          <a:solidFill>
                            <a:srgbClr val="000000"/>
                          </a:solidFill>
                          <a:effectLst/>
                        </a:rPr>
                        <a:t>/flutter (I48)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52104047"/>
                  </a:ext>
                </a:extLst>
              </a:tr>
              <a:tr h="361330">
                <a:tc>
                  <a:txBody>
                    <a:bodyPr/>
                    <a:lstStyle/>
                    <a:p>
                      <a:pPr indent="109855">
                        <a:lnSpc>
                          <a:spcPct val="107000"/>
                        </a:lnSpc>
                        <a:spcAft>
                          <a:spcPts val="800"/>
                        </a:spcAft>
                      </a:pPr>
                      <a:r>
                        <a:rPr lang="en-GB" sz="1800" dirty="0" err="1">
                          <a:solidFill>
                            <a:srgbClr val="000000"/>
                          </a:solidFill>
                          <a:effectLst/>
                        </a:rPr>
                        <a:t>Bakteriell</a:t>
                      </a:r>
                      <a:r>
                        <a:rPr lang="en-GB" sz="1800" dirty="0">
                          <a:solidFill>
                            <a:srgbClr val="000000"/>
                          </a:solidFill>
                          <a:effectLst/>
                        </a:rPr>
                        <a:t> </a:t>
                      </a:r>
                      <a:r>
                        <a:rPr lang="en-GB" sz="1800" dirty="0" err="1">
                          <a:solidFill>
                            <a:srgbClr val="000000"/>
                          </a:solidFill>
                          <a:effectLst/>
                        </a:rPr>
                        <a:t>pneumoni</a:t>
                      </a:r>
                      <a:r>
                        <a:rPr lang="en-GB" sz="1800" dirty="0">
                          <a:solidFill>
                            <a:srgbClr val="000000"/>
                          </a:solidFill>
                          <a:effectLst/>
                        </a:rPr>
                        <a:t> (J12-J18)</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94706228"/>
                  </a:ext>
                </a:extLst>
              </a:tr>
              <a:tr h="361330">
                <a:tc>
                  <a:txBody>
                    <a:bodyPr/>
                    <a:lstStyle/>
                    <a:p>
                      <a:pPr indent="109855">
                        <a:lnSpc>
                          <a:spcPct val="107000"/>
                        </a:lnSpc>
                        <a:spcAft>
                          <a:spcPts val="800"/>
                        </a:spcAft>
                      </a:pPr>
                      <a:r>
                        <a:rPr lang="en-GB" sz="1800" dirty="0" err="1">
                          <a:solidFill>
                            <a:srgbClr val="000000"/>
                          </a:solidFill>
                          <a:effectLst/>
                        </a:rPr>
                        <a:t>Hjertesvikt</a:t>
                      </a:r>
                      <a:r>
                        <a:rPr lang="en-GB" sz="1800" dirty="0">
                          <a:solidFill>
                            <a:srgbClr val="000000"/>
                          </a:solidFill>
                          <a:effectLst/>
                        </a:rPr>
                        <a:t> (I50)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41277750"/>
                  </a:ext>
                </a:extLst>
              </a:tr>
              <a:tr h="361330">
                <a:tc>
                  <a:txBody>
                    <a:bodyPr/>
                    <a:lstStyle/>
                    <a:p>
                      <a:pPr indent="109855">
                        <a:lnSpc>
                          <a:spcPct val="107000"/>
                        </a:lnSpc>
                        <a:spcAft>
                          <a:spcPts val="800"/>
                        </a:spcAft>
                      </a:pPr>
                      <a:r>
                        <a:rPr lang="en-GB" sz="1800" dirty="0" err="1">
                          <a:solidFill>
                            <a:srgbClr val="000000"/>
                          </a:solidFill>
                          <a:effectLst/>
                        </a:rPr>
                        <a:t>Essensiell</a:t>
                      </a:r>
                      <a:r>
                        <a:rPr lang="en-GB" sz="1800" dirty="0">
                          <a:solidFill>
                            <a:srgbClr val="000000"/>
                          </a:solidFill>
                          <a:effectLst/>
                        </a:rPr>
                        <a:t> hypertension (I10)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19536567"/>
                  </a:ext>
                </a:extLst>
              </a:tr>
              <a:tr h="361330">
                <a:tc>
                  <a:txBody>
                    <a:bodyPr/>
                    <a:lstStyle/>
                    <a:p>
                      <a:pPr indent="109855">
                        <a:lnSpc>
                          <a:spcPct val="107000"/>
                        </a:lnSpc>
                        <a:spcAft>
                          <a:spcPts val="800"/>
                        </a:spcAft>
                      </a:pPr>
                      <a:r>
                        <a:rPr lang="en-GB" sz="1800" dirty="0" err="1">
                          <a:solidFill>
                            <a:srgbClr val="000000"/>
                          </a:solidFill>
                          <a:effectLst/>
                        </a:rPr>
                        <a:t>Gastroøsofageal</a:t>
                      </a:r>
                      <a:r>
                        <a:rPr lang="en-GB" sz="1800" dirty="0">
                          <a:solidFill>
                            <a:srgbClr val="000000"/>
                          </a:solidFill>
                          <a:effectLst/>
                        </a:rPr>
                        <a:t> </a:t>
                      </a:r>
                      <a:r>
                        <a:rPr lang="en-GB" sz="1800" dirty="0" err="1">
                          <a:solidFill>
                            <a:srgbClr val="000000"/>
                          </a:solidFill>
                          <a:effectLst/>
                        </a:rPr>
                        <a:t>reflukssykdom</a:t>
                      </a:r>
                      <a:r>
                        <a:rPr lang="en-GB" sz="1800" dirty="0">
                          <a:solidFill>
                            <a:srgbClr val="000000"/>
                          </a:solidFill>
                          <a:effectLst/>
                        </a:rPr>
                        <a:t> (K21)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800" dirty="0">
                          <a:solidFill>
                            <a:srgbClr val="000000"/>
                          </a:solidFill>
                          <a:effectLst/>
                        </a:rPr>
                        <a:t>  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59800235"/>
                  </a:ext>
                </a:extLst>
              </a:tr>
              <a:tr h="361330">
                <a:tc>
                  <a: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Andre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800" dirty="0">
                          <a:solidFill>
                            <a:srgbClr val="000000"/>
                          </a:solidFill>
                          <a:effectLst/>
                        </a:rPr>
                        <a:t>26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930468"/>
                  </a:ext>
                </a:extLst>
              </a:tr>
            </a:tbl>
          </a:graphicData>
        </a:graphic>
      </p:graphicFrame>
      <p:sp>
        <p:nvSpPr>
          <p:cNvPr id="11" name="Plassholder for innhold 10">
            <a:extLst>
              <a:ext uri="{FF2B5EF4-FFF2-40B4-BE49-F238E27FC236}">
                <a16:creationId xmlns:a16="http://schemas.microsoft.com/office/drawing/2014/main" id="{3AE44CE0-5862-4784-B810-0CCC22B9199D}"/>
              </a:ext>
            </a:extLst>
          </p:cNvPr>
          <p:cNvSpPr>
            <a:spLocks noGrp="1"/>
          </p:cNvSpPr>
          <p:nvPr>
            <p:ph idx="1"/>
          </p:nvPr>
        </p:nvSpPr>
        <p:spPr>
          <a:xfrm>
            <a:off x="2258588" y="7304129"/>
            <a:ext cx="10116536" cy="3991890"/>
          </a:xfrm>
        </p:spPr>
        <p:txBody>
          <a:bodyPr/>
          <a:lstStyle/>
          <a:p>
            <a:endParaRPr lang="nb-NO" dirty="0"/>
          </a:p>
        </p:txBody>
      </p:sp>
      <p:sp>
        <p:nvSpPr>
          <p:cNvPr id="12" name="Oval 12">
            <a:extLst>
              <a:ext uri="{FF2B5EF4-FFF2-40B4-BE49-F238E27FC236}">
                <a16:creationId xmlns:a16="http://schemas.microsoft.com/office/drawing/2014/main" id="{269D6C03-3BDA-4BCB-B860-D2C96503324D}"/>
              </a:ext>
            </a:extLst>
          </p:cNvPr>
          <p:cNvSpPr/>
          <p:nvPr/>
        </p:nvSpPr>
        <p:spPr>
          <a:xfrm>
            <a:off x="8113062" y="2681504"/>
            <a:ext cx="367678" cy="353336"/>
          </a:xfrm>
          <a:prstGeom prst="ellipse">
            <a:avLst/>
          </a:prstGeom>
          <a:noFill/>
          <a:ln w="53975">
            <a:solidFill>
              <a:srgbClr val="FF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F858F685-FFA3-4BFF-959E-D0C1B55D7C28}"/>
              </a:ext>
            </a:extLst>
          </p:cNvPr>
          <p:cNvSpPr/>
          <p:nvPr/>
        </p:nvSpPr>
        <p:spPr>
          <a:xfrm>
            <a:off x="8123799" y="3039965"/>
            <a:ext cx="367678" cy="353336"/>
          </a:xfrm>
          <a:prstGeom prst="ellipse">
            <a:avLst/>
          </a:prstGeom>
          <a:noFill/>
          <a:ln w="53975">
            <a:solidFill>
              <a:srgbClr val="FF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Oval 12">
            <a:extLst>
              <a:ext uri="{FF2B5EF4-FFF2-40B4-BE49-F238E27FC236}">
                <a16:creationId xmlns:a16="http://schemas.microsoft.com/office/drawing/2014/main" id="{FD136C30-6243-46A4-B1A1-D61B91D3BB8D}"/>
              </a:ext>
            </a:extLst>
          </p:cNvPr>
          <p:cNvSpPr/>
          <p:nvPr/>
        </p:nvSpPr>
        <p:spPr>
          <a:xfrm>
            <a:off x="8166727" y="3765466"/>
            <a:ext cx="367678" cy="353336"/>
          </a:xfrm>
          <a:prstGeom prst="ellipse">
            <a:avLst/>
          </a:prstGeom>
          <a:noFill/>
          <a:ln w="53975">
            <a:solidFill>
              <a:srgbClr val="FF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15" name="Oval 12">
            <a:extLst>
              <a:ext uri="{FF2B5EF4-FFF2-40B4-BE49-F238E27FC236}">
                <a16:creationId xmlns:a16="http://schemas.microsoft.com/office/drawing/2014/main" id="{B0048EB8-E63D-4010-890A-6F9EE3AB9B6F}"/>
              </a:ext>
            </a:extLst>
          </p:cNvPr>
          <p:cNvSpPr/>
          <p:nvPr/>
        </p:nvSpPr>
        <p:spPr>
          <a:xfrm>
            <a:off x="8113062" y="2316604"/>
            <a:ext cx="389152" cy="353336"/>
          </a:xfrm>
          <a:prstGeom prst="ellipse">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Oval 12">
            <a:extLst>
              <a:ext uri="{FF2B5EF4-FFF2-40B4-BE49-F238E27FC236}">
                <a16:creationId xmlns:a16="http://schemas.microsoft.com/office/drawing/2014/main" id="{0BB9EC87-6B80-43F9-B1CC-751F2DFF7795}"/>
              </a:ext>
            </a:extLst>
          </p:cNvPr>
          <p:cNvSpPr/>
          <p:nvPr/>
        </p:nvSpPr>
        <p:spPr>
          <a:xfrm>
            <a:off x="8151707" y="3402714"/>
            <a:ext cx="367678" cy="353336"/>
          </a:xfrm>
          <a:prstGeom prst="ellipse">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sp>
        <p:nvSpPr>
          <p:cNvPr id="17" name="Pil: høyre 16">
            <a:extLst>
              <a:ext uri="{FF2B5EF4-FFF2-40B4-BE49-F238E27FC236}">
                <a16:creationId xmlns:a16="http://schemas.microsoft.com/office/drawing/2014/main" id="{CD0BD43A-16AE-4BAF-8C6C-C011B8B2CBCA}"/>
              </a:ext>
            </a:extLst>
          </p:cNvPr>
          <p:cNvSpPr/>
          <p:nvPr/>
        </p:nvSpPr>
        <p:spPr>
          <a:xfrm flipV="1">
            <a:off x="1957570" y="2731284"/>
            <a:ext cx="321972" cy="253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Pil: høyre 17">
            <a:extLst>
              <a:ext uri="{FF2B5EF4-FFF2-40B4-BE49-F238E27FC236}">
                <a16:creationId xmlns:a16="http://schemas.microsoft.com/office/drawing/2014/main" id="{D0A7DF83-BFD5-48E5-B683-C66DBDE8CFE2}"/>
              </a:ext>
            </a:extLst>
          </p:cNvPr>
          <p:cNvSpPr/>
          <p:nvPr/>
        </p:nvSpPr>
        <p:spPr>
          <a:xfrm flipV="1">
            <a:off x="1964004" y="3090071"/>
            <a:ext cx="321972" cy="253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Pil: høyre 18">
            <a:extLst>
              <a:ext uri="{FF2B5EF4-FFF2-40B4-BE49-F238E27FC236}">
                <a16:creationId xmlns:a16="http://schemas.microsoft.com/office/drawing/2014/main" id="{DBA0DCC9-098F-4064-BFD0-B91401F908E1}"/>
              </a:ext>
            </a:extLst>
          </p:cNvPr>
          <p:cNvSpPr/>
          <p:nvPr/>
        </p:nvSpPr>
        <p:spPr>
          <a:xfrm flipV="1">
            <a:off x="1964003" y="3815572"/>
            <a:ext cx="321972" cy="2531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396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vegg, innendørs, person, rotete&#10;&#10;Automatisk generert beskrivelse">
            <a:extLst>
              <a:ext uri="{FF2B5EF4-FFF2-40B4-BE49-F238E27FC236}">
                <a16:creationId xmlns:a16="http://schemas.microsoft.com/office/drawing/2014/main" id="{F7B0AC24-369C-4A17-98B1-33E81326F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66" y="0"/>
            <a:ext cx="10244667" cy="6858000"/>
          </a:xfrm>
          <a:prstGeom prst="rect">
            <a:avLst/>
          </a:prstGeom>
        </p:spPr>
      </p:pic>
    </p:spTree>
    <p:extLst>
      <p:ext uri="{BB962C8B-B14F-4D97-AF65-F5344CB8AC3E}">
        <p14:creationId xmlns:p14="http://schemas.microsoft.com/office/powerpoint/2010/main" val="282062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Woman with solid fill">
            <a:extLst>
              <a:ext uri="{FF2B5EF4-FFF2-40B4-BE49-F238E27FC236}">
                <a16:creationId xmlns:a16="http://schemas.microsoft.com/office/drawing/2014/main" id="{FDE2D8C3-2DAC-45BD-944E-2A517FD10A0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399179" y="6285651"/>
            <a:ext cx="360000" cy="360000"/>
          </a:xfrm>
          <a:prstGeom prst="rect">
            <a:avLst/>
          </a:prstGeom>
        </p:spPr>
      </p:pic>
      <p:pic>
        <p:nvPicPr>
          <p:cNvPr id="25" name="Graphic 24" descr="Woman with solid fill">
            <a:extLst>
              <a:ext uri="{FF2B5EF4-FFF2-40B4-BE49-F238E27FC236}">
                <a16:creationId xmlns:a16="http://schemas.microsoft.com/office/drawing/2014/main" id="{5C4A0C19-72D7-40AC-A32F-A142B712EF5A}"/>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370032" y="1236815"/>
            <a:ext cx="360000" cy="360000"/>
          </a:xfrm>
          <a:prstGeom prst="rect">
            <a:avLst/>
          </a:prstGeom>
        </p:spPr>
      </p:pic>
      <p:pic>
        <p:nvPicPr>
          <p:cNvPr id="27" name="Graphic 26" descr="Man with solid fill">
            <a:extLst>
              <a:ext uri="{FF2B5EF4-FFF2-40B4-BE49-F238E27FC236}">
                <a16:creationId xmlns:a16="http://schemas.microsoft.com/office/drawing/2014/main" id="{A9D11C65-E556-47A1-8A6D-4B93B632C84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4327" y="1790026"/>
            <a:ext cx="396000" cy="386559"/>
          </a:xfrm>
          <a:prstGeom prst="rect">
            <a:avLst/>
          </a:prstGeom>
        </p:spPr>
      </p:pic>
      <p:pic>
        <p:nvPicPr>
          <p:cNvPr id="28" name="Graphic 27" descr="Woman with solid fill">
            <a:extLst>
              <a:ext uri="{FF2B5EF4-FFF2-40B4-BE49-F238E27FC236}">
                <a16:creationId xmlns:a16="http://schemas.microsoft.com/office/drawing/2014/main" id="{208B2889-A525-488B-A81D-CAC066303E28}"/>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380509" y="2319715"/>
            <a:ext cx="361595" cy="360000"/>
          </a:xfrm>
          <a:prstGeom prst="rect">
            <a:avLst/>
          </a:prstGeom>
        </p:spPr>
      </p:pic>
      <p:pic>
        <p:nvPicPr>
          <p:cNvPr id="29" name="Graphic 28" descr="Woman with solid fill">
            <a:extLst>
              <a:ext uri="{FF2B5EF4-FFF2-40B4-BE49-F238E27FC236}">
                <a16:creationId xmlns:a16="http://schemas.microsoft.com/office/drawing/2014/main" id="{0680AE69-D988-498A-9177-52E285C532F3}"/>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65763" y="1805695"/>
            <a:ext cx="360000" cy="360000"/>
          </a:xfrm>
          <a:prstGeom prst="rect">
            <a:avLst/>
          </a:prstGeom>
        </p:spPr>
      </p:pic>
      <p:pic>
        <p:nvPicPr>
          <p:cNvPr id="30" name="Graphic 29" descr="Woman with solid fill">
            <a:extLst>
              <a:ext uri="{FF2B5EF4-FFF2-40B4-BE49-F238E27FC236}">
                <a16:creationId xmlns:a16="http://schemas.microsoft.com/office/drawing/2014/main" id="{44383BBD-7B10-42F5-B447-A060D9967541}"/>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421197" y="1799013"/>
            <a:ext cx="360000" cy="360000"/>
          </a:xfrm>
          <a:prstGeom prst="rect">
            <a:avLst/>
          </a:prstGeom>
        </p:spPr>
      </p:pic>
      <p:pic>
        <p:nvPicPr>
          <p:cNvPr id="31" name="Graphic 30" descr="Man with solid fill">
            <a:extLst>
              <a:ext uri="{FF2B5EF4-FFF2-40B4-BE49-F238E27FC236}">
                <a16:creationId xmlns:a16="http://schemas.microsoft.com/office/drawing/2014/main" id="{51089625-22D5-4887-8ECF-9C5C6C9F510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11467" y="1807596"/>
            <a:ext cx="360000" cy="360000"/>
          </a:xfrm>
          <a:prstGeom prst="rect">
            <a:avLst/>
          </a:prstGeom>
        </p:spPr>
      </p:pic>
      <p:pic>
        <p:nvPicPr>
          <p:cNvPr id="32" name="Graphic 31" descr="Woman with solid fill">
            <a:extLst>
              <a:ext uri="{FF2B5EF4-FFF2-40B4-BE49-F238E27FC236}">
                <a16:creationId xmlns:a16="http://schemas.microsoft.com/office/drawing/2014/main" id="{6F262309-614C-4C7C-B81E-32AC94FF488A}"/>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2986951" y="2016887"/>
            <a:ext cx="360000" cy="360000"/>
          </a:xfrm>
          <a:prstGeom prst="rect">
            <a:avLst/>
          </a:prstGeom>
        </p:spPr>
      </p:pic>
      <p:pic>
        <p:nvPicPr>
          <p:cNvPr id="33" name="Graphic 32" descr="Woman with solid fill">
            <a:extLst>
              <a:ext uri="{FF2B5EF4-FFF2-40B4-BE49-F238E27FC236}">
                <a16:creationId xmlns:a16="http://schemas.microsoft.com/office/drawing/2014/main" id="{C1356F1C-7A0B-4C3F-A476-A863B61F1741}"/>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507345" y="2179989"/>
            <a:ext cx="360000" cy="360000"/>
          </a:xfrm>
          <a:prstGeom prst="rect">
            <a:avLst/>
          </a:prstGeom>
        </p:spPr>
      </p:pic>
      <p:pic>
        <p:nvPicPr>
          <p:cNvPr id="34" name="Graphic 33" descr="Man with solid fill">
            <a:extLst>
              <a:ext uri="{FF2B5EF4-FFF2-40B4-BE49-F238E27FC236}">
                <a16:creationId xmlns:a16="http://schemas.microsoft.com/office/drawing/2014/main" id="{457D295A-6576-4134-8291-E230F58CEB8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0723" y="2010773"/>
            <a:ext cx="360000" cy="351417"/>
          </a:xfrm>
          <a:prstGeom prst="rect">
            <a:avLst/>
          </a:prstGeom>
        </p:spPr>
      </p:pic>
      <p:pic>
        <p:nvPicPr>
          <p:cNvPr id="35" name="Graphic 34" descr="Man with solid fill">
            <a:extLst>
              <a:ext uri="{FF2B5EF4-FFF2-40B4-BE49-F238E27FC236}">
                <a16:creationId xmlns:a16="http://schemas.microsoft.com/office/drawing/2014/main" id="{8E713FB4-50B1-49C3-940B-58DD8A6F3937}"/>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3096" y="2412740"/>
            <a:ext cx="360000" cy="351417"/>
          </a:xfrm>
          <a:prstGeom prst="rect">
            <a:avLst/>
          </a:prstGeom>
        </p:spPr>
      </p:pic>
      <p:pic>
        <p:nvPicPr>
          <p:cNvPr id="36" name="Graphic 35" descr="Man with solid fill">
            <a:extLst>
              <a:ext uri="{FF2B5EF4-FFF2-40B4-BE49-F238E27FC236}">
                <a16:creationId xmlns:a16="http://schemas.microsoft.com/office/drawing/2014/main" id="{379A0767-0AF5-45C2-ACCF-9472AD3F13F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86173" y="2346917"/>
            <a:ext cx="381700" cy="360000"/>
          </a:xfrm>
          <a:prstGeom prst="rect">
            <a:avLst/>
          </a:prstGeom>
        </p:spPr>
      </p:pic>
      <p:pic>
        <p:nvPicPr>
          <p:cNvPr id="37" name="Graphic 36" descr="Man with solid fill">
            <a:extLst>
              <a:ext uri="{FF2B5EF4-FFF2-40B4-BE49-F238E27FC236}">
                <a16:creationId xmlns:a16="http://schemas.microsoft.com/office/drawing/2014/main" id="{486938AF-D006-4E06-A3F1-DF14414C0FAD}"/>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02686" y="2085141"/>
            <a:ext cx="380017" cy="360000"/>
          </a:xfrm>
          <a:prstGeom prst="rect">
            <a:avLst/>
          </a:prstGeom>
        </p:spPr>
      </p:pic>
      <p:pic>
        <p:nvPicPr>
          <p:cNvPr id="41" name="Graphic 40" descr="Woman with solid fill">
            <a:extLst>
              <a:ext uri="{FF2B5EF4-FFF2-40B4-BE49-F238E27FC236}">
                <a16:creationId xmlns:a16="http://schemas.microsoft.com/office/drawing/2014/main" id="{1ED4BFFF-F816-44DC-998C-333BB6877C2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48169" y="2078067"/>
            <a:ext cx="360000" cy="360000"/>
          </a:xfrm>
          <a:prstGeom prst="rect">
            <a:avLst/>
          </a:prstGeom>
        </p:spPr>
      </p:pic>
      <p:pic>
        <p:nvPicPr>
          <p:cNvPr id="44" name="Graphic 43" descr="Man with solid fill">
            <a:extLst>
              <a:ext uri="{FF2B5EF4-FFF2-40B4-BE49-F238E27FC236}">
                <a16:creationId xmlns:a16="http://schemas.microsoft.com/office/drawing/2014/main" id="{07DC7513-A557-433A-9076-8D897869F4E3}"/>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59259" y="2249260"/>
            <a:ext cx="360000" cy="360000"/>
          </a:xfrm>
          <a:prstGeom prst="rect">
            <a:avLst/>
          </a:prstGeom>
        </p:spPr>
      </p:pic>
      <p:pic>
        <p:nvPicPr>
          <p:cNvPr id="45" name="Graphic 44" descr="Man with solid fill">
            <a:extLst>
              <a:ext uri="{FF2B5EF4-FFF2-40B4-BE49-F238E27FC236}">
                <a16:creationId xmlns:a16="http://schemas.microsoft.com/office/drawing/2014/main" id="{CE01ADF5-E35B-41C3-BDEE-1CA0AC0662E6}"/>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63379" y="1997203"/>
            <a:ext cx="360000" cy="360000"/>
          </a:xfrm>
          <a:prstGeom prst="rect">
            <a:avLst/>
          </a:prstGeom>
        </p:spPr>
      </p:pic>
      <p:pic>
        <p:nvPicPr>
          <p:cNvPr id="46" name="Graphic 45" descr="Woman with solid fill">
            <a:extLst>
              <a:ext uri="{FF2B5EF4-FFF2-40B4-BE49-F238E27FC236}">
                <a16:creationId xmlns:a16="http://schemas.microsoft.com/office/drawing/2014/main" id="{D29F2965-9B7E-4E8B-B2B3-9A2DA2DC0562}"/>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187604" y="2497795"/>
            <a:ext cx="360000" cy="360000"/>
          </a:xfrm>
          <a:prstGeom prst="rect">
            <a:avLst/>
          </a:prstGeom>
        </p:spPr>
      </p:pic>
      <p:pic>
        <p:nvPicPr>
          <p:cNvPr id="47" name="Graphic 46" descr="Woman with solid fill">
            <a:extLst>
              <a:ext uri="{FF2B5EF4-FFF2-40B4-BE49-F238E27FC236}">
                <a16:creationId xmlns:a16="http://schemas.microsoft.com/office/drawing/2014/main" id="{74103481-13B3-4369-BCB0-B6866AA5B9CF}"/>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1993408" y="2542629"/>
            <a:ext cx="360000" cy="360000"/>
          </a:xfrm>
          <a:prstGeom prst="rect">
            <a:avLst/>
          </a:prstGeom>
        </p:spPr>
      </p:pic>
      <p:pic>
        <p:nvPicPr>
          <p:cNvPr id="48" name="Graphic 47" descr="Woman with solid fill">
            <a:extLst>
              <a:ext uri="{FF2B5EF4-FFF2-40B4-BE49-F238E27FC236}">
                <a16:creationId xmlns:a16="http://schemas.microsoft.com/office/drawing/2014/main" id="{95490AD6-3748-4C91-AA5B-7090FB7A8D9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484955" y="2202911"/>
            <a:ext cx="360000" cy="360000"/>
          </a:xfrm>
          <a:prstGeom prst="rect">
            <a:avLst/>
          </a:prstGeom>
        </p:spPr>
      </p:pic>
      <p:pic>
        <p:nvPicPr>
          <p:cNvPr id="49" name="Graphic 48" descr="Woman with solid fill">
            <a:extLst>
              <a:ext uri="{FF2B5EF4-FFF2-40B4-BE49-F238E27FC236}">
                <a16:creationId xmlns:a16="http://schemas.microsoft.com/office/drawing/2014/main" id="{F3B1C6BA-5262-43F8-B814-A7B6F982488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362119" y="2438984"/>
            <a:ext cx="360000" cy="360000"/>
          </a:xfrm>
          <a:prstGeom prst="rect">
            <a:avLst/>
          </a:prstGeom>
        </p:spPr>
      </p:pic>
      <p:pic>
        <p:nvPicPr>
          <p:cNvPr id="50" name="Graphic 49" descr="Woman with solid fill">
            <a:extLst>
              <a:ext uri="{FF2B5EF4-FFF2-40B4-BE49-F238E27FC236}">
                <a16:creationId xmlns:a16="http://schemas.microsoft.com/office/drawing/2014/main" id="{AA1104AD-8D91-4160-BDA0-CCD4B6EBCF63}"/>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271720" y="2182264"/>
            <a:ext cx="360000" cy="360000"/>
          </a:xfrm>
          <a:prstGeom prst="rect">
            <a:avLst/>
          </a:prstGeom>
        </p:spPr>
      </p:pic>
      <p:pic>
        <p:nvPicPr>
          <p:cNvPr id="51" name="Graphic 50" descr="Man with solid fill">
            <a:extLst>
              <a:ext uri="{FF2B5EF4-FFF2-40B4-BE49-F238E27FC236}">
                <a16:creationId xmlns:a16="http://schemas.microsoft.com/office/drawing/2014/main" id="{E5382E49-319C-4DEA-A685-957C0AB22FCC}"/>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73642" y="2415295"/>
            <a:ext cx="321389" cy="360000"/>
          </a:xfrm>
          <a:prstGeom prst="rect">
            <a:avLst/>
          </a:prstGeom>
        </p:spPr>
      </p:pic>
      <p:pic>
        <p:nvPicPr>
          <p:cNvPr id="52" name="Graphic 51" descr="Man with solid fill">
            <a:extLst>
              <a:ext uri="{FF2B5EF4-FFF2-40B4-BE49-F238E27FC236}">
                <a16:creationId xmlns:a16="http://schemas.microsoft.com/office/drawing/2014/main" id="{565B205C-4040-42F0-8DDD-F97DCDA0D686}"/>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7589" y="3216054"/>
            <a:ext cx="396000" cy="386559"/>
          </a:xfrm>
          <a:prstGeom prst="rect">
            <a:avLst/>
          </a:prstGeom>
        </p:spPr>
      </p:pic>
      <p:pic>
        <p:nvPicPr>
          <p:cNvPr id="53" name="Graphic 52" descr="Woman with solid fill">
            <a:extLst>
              <a:ext uri="{FF2B5EF4-FFF2-40B4-BE49-F238E27FC236}">
                <a16:creationId xmlns:a16="http://schemas.microsoft.com/office/drawing/2014/main" id="{FFCB0BA9-144B-45B4-BE98-6A2BBB4E920E}"/>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2146905" y="3298371"/>
            <a:ext cx="360000" cy="360000"/>
          </a:xfrm>
          <a:prstGeom prst="rect">
            <a:avLst/>
          </a:prstGeom>
        </p:spPr>
      </p:pic>
      <p:pic>
        <p:nvPicPr>
          <p:cNvPr id="54" name="Graphic 53" descr="Man with solid fill">
            <a:extLst>
              <a:ext uri="{FF2B5EF4-FFF2-40B4-BE49-F238E27FC236}">
                <a16:creationId xmlns:a16="http://schemas.microsoft.com/office/drawing/2014/main" id="{2B728D8A-F925-437B-9335-F18345D5A3BD}"/>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51787" y="3541307"/>
            <a:ext cx="360000" cy="360000"/>
          </a:xfrm>
          <a:prstGeom prst="rect">
            <a:avLst/>
          </a:prstGeom>
        </p:spPr>
      </p:pic>
      <p:pic>
        <p:nvPicPr>
          <p:cNvPr id="55" name="Graphic 54" descr="Man with solid fill">
            <a:extLst>
              <a:ext uri="{FF2B5EF4-FFF2-40B4-BE49-F238E27FC236}">
                <a16:creationId xmlns:a16="http://schemas.microsoft.com/office/drawing/2014/main" id="{2FC6366B-CB24-4EDC-9C35-2938F2FC619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89621" y="3451160"/>
            <a:ext cx="380017" cy="360000"/>
          </a:xfrm>
          <a:prstGeom prst="rect">
            <a:avLst/>
          </a:prstGeom>
        </p:spPr>
      </p:pic>
      <p:pic>
        <p:nvPicPr>
          <p:cNvPr id="56" name="Graphic 55" descr="Woman with solid fill">
            <a:extLst>
              <a:ext uri="{FF2B5EF4-FFF2-40B4-BE49-F238E27FC236}">
                <a16:creationId xmlns:a16="http://schemas.microsoft.com/office/drawing/2014/main" id="{D2AC936E-5012-4A09-B78E-EEADFB6514CD}"/>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324064" y="2909385"/>
            <a:ext cx="415576" cy="415576"/>
          </a:xfrm>
          <a:prstGeom prst="rect">
            <a:avLst/>
          </a:prstGeom>
        </p:spPr>
      </p:pic>
      <p:pic>
        <p:nvPicPr>
          <p:cNvPr id="57" name="Graphic 56" descr="Man with solid fill">
            <a:extLst>
              <a:ext uri="{FF2B5EF4-FFF2-40B4-BE49-F238E27FC236}">
                <a16:creationId xmlns:a16="http://schemas.microsoft.com/office/drawing/2014/main" id="{A7451322-5045-4211-94EB-A21193F00EB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97140" y="2902705"/>
            <a:ext cx="367577" cy="348215"/>
          </a:xfrm>
          <a:prstGeom prst="rect">
            <a:avLst/>
          </a:prstGeom>
        </p:spPr>
      </p:pic>
      <p:pic>
        <p:nvPicPr>
          <p:cNvPr id="58" name="Graphic 57" descr="Man with solid fill">
            <a:extLst>
              <a:ext uri="{FF2B5EF4-FFF2-40B4-BE49-F238E27FC236}">
                <a16:creationId xmlns:a16="http://schemas.microsoft.com/office/drawing/2014/main" id="{BB1C5A12-DEAB-4EB2-8FAC-622D3AC07099}"/>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76315" y="2842599"/>
            <a:ext cx="415576" cy="415576"/>
          </a:xfrm>
          <a:prstGeom prst="rect">
            <a:avLst/>
          </a:prstGeom>
        </p:spPr>
      </p:pic>
      <p:pic>
        <p:nvPicPr>
          <p:cNvPr id="59" name="Graphic 58" descr="Woman with solid fill">
            <a:extLst>
              <a:ext uri="{FF2B5EF4-FFF2-40B4-BE49-F238E27FC236}">
                <a16:creationId xmlns:a16="http://schemas.microsoft.com/office/drawing/2014/main" id="{6F289ACA-F5FA-4297-A8DC-F2C21567976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898760" y="3210363"/>
            <a:ext cx="360000" cy="360000"/>
          </a:xfrm>
          <a:prstGeom prst="rect">
            <a:avLst/>
          </a:prstGeom>
        </p:spPr>
      </p:pic>
      <p:pic>
        <p:nvPicPr>
          <p:cNvPr id="60" name="Graphic 59" descr="Woman with solid fill">
            <a:extLst>
              <a:ext uri="{FF2B5EF4-FFF2-40B4-BE49-F238E27FC236}">
                <a16:creationId xmlns:a16="http://schemas.microsoft.com/office/drawing/2014/main" id="{DA931828-8F94-48E5-8F87-B2945E16BFB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831675" y="2928059"/>
            <a:ext cx="415576" cy="415576"/>
          </a:xfrm>
          <a:prstGeom prst="rect">
            <a:avLst/>
          </a:prstGeom>
        </p:spPr>
      </p:pic>
      <p:pic>
        <p:nvPicPr>
          <p:cNvPr id="62" name="Graphic 61" descr="Man with solid fill">
            <a:extLst>
              <a:ext uri="{FF2B5EF4-FFF2-40B4-BE49-F238E27FC236}">
                <a16:creationId xmlns:a16="http://schemas.microsoft.com/office/drawing/2014/main" id="{D47A2752-288D-48C0-B32F-D148EB39657B}"/>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16155" y="3232851"/>
            <a:ext cx="360000" cy="360000"/>
          </a:xfrm>
          <a:prstGeom prst="rect">
            <a:avLst/>
          </a:prstGeom>
        </p:spPr>
      </p:pic>
      <p:pic>
        <p:nvPicPr>
          <p:cNvPr id="63" name="Graphic 62" descr="Man with solid fill">
            <a:extLst>
              <a:ext uri="{FF2B5EF4-FFF2-40B4-BE49-F238E27FC236}">
                <a16:creationId xmlns:a16="http://schemas.microsoft.com/office/drawing/2014/main" id="{E323C384-2C14-4FA0-AA1D-79156F6900E7}"/>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01920" y="3203764"/>
            <a:ext cx="380017" cy="360000"/>
          </a:xfrm>
          <a:prstGeom prst="rect">
            <a:avLst/>
          </a:prstGeom>
        </p:spPr>
      </p:pic>
      <p:pic>
        <p:nvPicPr>
          <p:cNvPr id="65" name="Graphic 64" descr="Woman with solid fill">
            <a:extLst>
              <a:ext uri="{FF2B5EF4-FFF2-40B4-BE49-F238E27FC236}">
                <a16:creationId xmlns:a16="http://schemas.microsoft.com/office/drawing/2014/main" id="{DF6FFB97-6CC9-472E-BB04-381E45786EA7}"/>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602087" y="4352575"/>
            <a:ext cx="360000" cy="360000"/>
          </a:xfrm>
          <a:prstGeom prst="rect">
            <a:avLst/>
          </a:prstGeom>
        </p:spPr>
      </p:pic>
      <p:pic>
        <p:nvPicPr>
          <p:cNvPr id="66" name="Graphic 65" descr="Man with solid fill">
            <a:extLst>
              <a:ext uri="{FF2B5EF4-FFF2-40B4-BE49-F238E27FC236}">
                <a16:creationId xmlns:a16="http://schemas.microsoft.com/office/drawing/2014/main" id="{5A94F02D-0A93-4AAD-A646-3DB91AC5B1EE}"/>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2485" y="4550690"/>
            <a:ext cx="360000" cy="351417"/>
          </a:xfrm>
          <a:prstGeom prst="rect">
            <a:avLst/>
          </a:prstGeom>
        </p:spPr>
      </p:pic>
      <p:pic>
        <p:nvPicPr>
          <p:cNvPr id="67" name="Graphic 66" descr="Man with solid fill">
            <a:extLst>
              <a:ext uri="{FF2B5EF4-FFF2-40B4-BE49-F238E27FC236}">
                <a16:creationId xmlns:a16="http://schemas.microsoft.com/office/drawing/2014/main" id="{9BBC975D-035E-4AAF-8A5F-27A5D508703F}"/>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70893" y="4546399"/>
            <a:ext cx="380017" cy="360000"/>
          </a:xfrm>
          <a:prstGeom prst="rect">
            <a:avLst/>
          </a:prstGeom>
        </p:spPr>
      </p:pic>
      <p:pic>
        <p:nvPicPr>
          <p:cNvPr id="68" name="Graphic 67" descr="Man with solid fill">
            <a:extLst>
              <a:ext uri="{FF2B5EF4-FFF2-40B4-BE49-F238E27FC236}">
                <a16:creationId xmlns:a16="http://schemas.microsoft.com/office/drawing/2014/main" id="{AD072CB4-01C7-4DE7-8012-E45041935F7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16881" y="4338752"/>
            <a:ext cx="380017" cy="360000"/>
          </a:xfrm>
          <a:prstGeom prst="rect">
            <a:avLst/>
          </a:prstGeom>
        </p:spPr>
      </p:pic>
      <p:pic>
        <p:nvPicPr>
          <p:cNvPr id="69" name="Graphic 68" descr="Woman with solid fill">
            <a:extLst>
              <a:ext uri="{FF2B5EF4-FFF2-40B4-BE49-F238E27FC236}">
                <a16:creationId xmlns:a16="http://schemas.microsoft.com/office/drawing/2014/main" id="{AE94A663-AFDE-4389-B9C5-ACC3B2876F32}"/>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063203" y="4546399"/>
            <a:ext cx="360000" cy="360000"/>
          </a:xfrm>
          <a:prstGeom prst="rect">
            <a:avLst/>
          </a:prstGeom>
        </p:spPr>
      </p:pic>
      <p:pic>
        <p:nvPicPr>
          <p:cNvPr id="70" name="Graphic 69" descr="Man with solid fill">
            <a:extLst>
              <a:ext uri="{FF2B5EF4-FFF2-40B4-BE49-F238E27FC236}">
                <a16:creationId xmlns:a16="http://schemas.microsoft.com/office/drawing/2014/main" id="{8EA15298-F706-4E08-968C-E5458AC1AEDF}"/>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50503" y="4334632"/>
            <a:ext cx="360000" cy="360000"/>
          </a:xfrm>
          <a:prstGeom prst="rect">
            <a:avLst/>
          </a:prstGeom>
        </p:spPr>
      </p:pic>
      <p:pic>
        <p:nvPicPr>
          <p:cNvPr id="71" name="Graphic 70" descr="Woman with solid fill">
            <a:extLst>
              <a:ext uri="{FF2B5EF4-FFF2-40B4-BE49-F238E27FC236}">
                <a16:creationId xmlns:a16="http://schemas.microsoft.com/office/drawing/2014/main" id="{C9692620-F1C3-47B0-B2E9-2F6C66FB9827}"/>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220123" y="4587689"/>
            <a:ext cx="360000" cy="360000"/>
          </a:xfrm>
          <a:prstGeom prst="rect">
            <a:avLst/>
          </a:prstGeom>
        </p:spPr>
      </p:pic>
      <p:pic>
        <p:nvPicPr>
          <p:cNvPr id="72" name="Graphic 71" descr="Woman with solid fill">
            <a:extLst>
              <a:ext uri="{FF2B5EF4-FFF2-40B4-BE49-F238E27FC236}">
                <a16:creationId xmlns:a16="http://schemas.microsoft.com/office/drawing/2014/main" id="{6836E7D4-20A1-4575-AEA8-33EBD5F8B53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713657" y="4375496"/>
            <a:ext cx="360000" cy="360000"/>
          </a:xfrm>
          <a:prstGeom prst="rect">
            <a:avLst/>
          </a:prstGeom>
        </p:spPr>
      </p:pic>
      <p:pic>
        <p:nvPicPr>
          <p:cNvPr id="73" name="Graphic 72" descr="Woman with solid fill">
            <a:extLst>
              <a:ext uri="{FF2B5EF4-FFF2-40B4-BE49-F238E27FC236}">
                <a16:creationId xmlns:a16="http://schemas.microsoft.com/office/drawing/2014/main" id="{22C7F3CB-3D1E-465F-AE5A-4E089E4C528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90823" y="4611571"/>
            <a:ext cx="360000" cy="360000"/>
          </a:xfrm>
          <a:prstGeom prst="rect">
            <a:avLst/>
          </a:prstGeom>
        </p:spPr>
      </p:pic>
      <p:pic>
        <p:nvPicPr>
          <p:cNvPr id="74" name="Graphic 73" descr="Woman with solid fill">
            <a:extLst>
              <a:ext uri="{FF2B5EF4-FFF2-40B4-BE49-F238E27FC236}">
                <a16:creationId xmlns:a16="http://schemas.microsoft.com/office/drawing/2014/main" id="{17F27C2A-9E51-4B1D-8ECC-9F3DA40CA099}"/>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00423" y="4354851"/>
            <a:ext cx="360000" cy="360000"/>
          </a:xfrm>
          <a:prstGeom prst="rect">
            <a:avLst/>
          </a:prstGeom>
        </p:spPr>
      </p:pic>
      <p:pic>
        <p:nvPicPr>
          <p:cNvPr id="76" name="Graphic 75" descr="Woman with solid fill">
            <a:extLst>
              <a:ext uri="{FF2B5EF4-FFF2-40B4-BE49-F238E27FC236}">
                <a16:creationId xmlns:a16="http://schemas.microsoft.com/office/drawing/2014/main" id="{76E4F280-5F3F-47F1-85F2-53017B2AE2F9}"/>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710291" y="4789253"/>
            <a:ext cx="360000" cy="360000"/>
          </a:xfrm>
          <a:prstGeom prst="rect">
            <a:avLst/>
          </a:prstGeom>
        </p:spPr>
      </p:pic>
      <p:pic>
        <p:nvPicPr>
          <p:cNvPr id="77" name="Graphic 76" descr="Man with solid fill">
            <a:extLst>
              <a:ext uri="{FF2B5EF4-FFF2-40B4-BE49-F238E27FC236}">
                <a16:creationId xmlns:a16="http://schemas.microsoft.com/office/drawing/2014/main" id="{49273852-184D-4403-8D4B-EA4357D5FDD3}"/>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5035" y="4888902"/>
            <a:ext cx="360000" cy="351417"/>
          </a:xfrm>
          <a:prstGeom prst="rect">
            <a:avLst/>
          </a:prstGeom>
        </p:spPr>
      </p:pic>
      <p:pic>
        <p:nvPicPr>
          <p:cNvPr id="78" name="Graphic 77" descr="Man with solid fill">
            <a:extLst>
              <a:ext uri="{FF2B5EF4-FFF2-40B4-BE49-F238E27FC236}">
                <a16:creationId xmlns:a16="http://schemas.microsoft.com/office/drawing/2014/main" id="{0C163444-ECA7-4192-B5CD-32D2B0B7DB52}"/>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42206" y="4979264"/>
            <a:ext cx="380017" cy="360000"/>
          </a:xfrm>
          <a:prstGeom prst="rect">
            <a:avLst/>
          </a:prstGeom>
        </p:spPr>
      </p:pic>
      <p:pic>
        <p:nvPicPr>
          <p:cNvPr id="80" name="Graphic 79" descr="Woman with solid fill">
            <a:extLst>
              <a:ext uri="{FF2B5EF4-FFF2-40B4-BE49-F238E27FC236}">
                <a16:creationId xmlns:a16="http://schemas.microsoft.com/office/drawing/2014/main" id="{2F3A396E-0D2A-4A72-A691-E7AC8D602782}"/>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70892" y="4911893"/>
            <a:ext cx="360000" cy="360000"/>
          </a:xfrm>
          <a:prstGeom prst="rect">
            <a:avLst/>
          </a:prstGeom>
        </p:spPr>
      </p:pic>
      <p:pic>
        <p:nvPicPr>
          <p:cNvPr id="81" name="Graphic 80" descr="Man with solid fill">
            <a:extLst>
              <a:ext uri="{FF2B5EF4-FFF2-40B4-BE49-F238E27FC236}">
                <a16:creationId xmlns:a16="http://schemas.microsoft.com/office/drawing/2014/main" id="{6E192292-2F1E-46EA-BF89-D253C58AC4D8}"/>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97992" y="4761427"/>
            <a:ext cx="360000" cy="360000"/>
          </a:xfrm>
          <a:prstGeom prst="rect">
            <a:avLst/>
          </a:prstGeom>
        </p:spPr>
      </p:pic>
      <p:pic>
        <p:nvPicPr>
          <p:cNvPr id="82" name="Graphic 81" descr="Woman with solid fill">
            <a:extLst>
              <a:ext uri="{FF2B5EF4-FFF2-40B4-BE49-F238E27FC236}">
                <a16:creationId xmlns:a16="http://schemas.microsoft.com/office/drawing/2014/main" id="{D3727C37-D00A-456D-B913-743346F8C294}"/>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294649" y="5064655"/>
            <a:ext cx="360000" cy="360000"/>
          </a:xfrm>
          <a:prstGeom prst="rect">
            <a:avLst/>
          </a:prstGeom>
        </p:spPr>
      </p:pic>
      <p:pic>
        <p:nvPicPr>
          <p:cNvPr id="83" name="Graphic 82" descr="Woman with solid fill">
            <a:extLst>
              <a:ext uri="{FF2B5EF4-FFF2-40B4-BE49-F238E27FC236}">
                <a16:creationId xmlns:a16="http://schemas.microsoft.com/office/drawing/2014/main" id="{8ABD4F1D-4DDB-4C2A-A2D5-D6B7F7CC54FE}"/>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808973" y="5262404"/>
            <a:ext cx="360000" cy="360000"/>
          </a:xfrm>
          <a:prstGeom prst="rect">
            <a:avLst/>
          </a:prstGeom>
        </p:spPr>
      </p:pic>
      <p:pic>
        <p:nvPicPr>
          <p:cNvPr id="84" name="Graphic 83" descr="Woman with solid fill">
            <a:extLst>
              <a:ext uri="{FF2B5EF4-FFF2-40B4-BE49-F238E27FC236}">
                <a16:creationId xmlns:a16="http://schemas.microsoft.com/office/drawing/2014/main" id="{BE312849-0FD8-46F4-9CC7-A396172E194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687883" y="5044436"/>
            <a:ext cx="360000" cy="360000"/>
          </a:xfrm>
          <a:prstGeom prst="rect">
            <a:avLst/>
          </a:prstGeom>
        </p:spPr>
      </p:pic>
      <p:pic>
        <p:nvPicPr>
          <p:cNvPr id="85" name="Graphic 84" descr="Woman with solid fill">
            <a:extLst>
              <a:ext uri="{FF2B5EF4-FFF2-40B4-BE49-F238E27FC236}">
                <a16:creationId xmlns:a16="http://schemas.microsoft.com/office/drawing/2014/main" id="{6F839858-DBF8-4F3E-AB04-7A1DBDBB2357}"/>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771736" y="4787716"/>
            <a:ext cx="360000" cy="360000"/>
          </a:xfrm>
          <a:prstGeom prst="rect">
            <a:avLst/>
          </a:prstGeom>
        </p:spPr>
      </p:pic>
      <p:pic>
        <p:nvPicPr>
          <p:cNvPr id="86" name="Graphic 85" descr="Man with solid fill">
            <a:extLst>
              <a:ext uri="{FF2B5EF4-FFF2-40B4-BE49-F238E27FC236}">
                <a16:creationId xmlns:a16="http://schemas.microsoft.com/office/drawing/2014/main" id="{E9E33790-3B9E-4F30-B942-D12E51E3BBF5}"/>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32236" y="5339264"/>
            <a:ext cx="321389" cy="360000"/>
          </a:xfrm>
          <a:prstGeom prst="rect">
            <a:avLst/>
          </a:prstGeom>
        </p:spPr>
      </p:pic>
      <p:pic>
        <p:nvPicPr>
          <p:cNvPr id="92" name="Graphic 91" descr="Woman with solid fill">
            <a:extLst>
              <a:ext uri="{FF2B5EF4-FFF2-40B4-BE49-F238E27FC236}">
                <a16:creationId xmlns:a16="http://schemas.microsoft.com/office/drawing/2014/main" id="{1D7B362C-0ACA-4E92-A312-381D9C978607}"/>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313739" y="5460555"/>
            <a:ext cx="360000" cy="360000"/>
          </a:xfrm>
          <a:prstGeom prst="rect">
            <a:avLst/>
          </a:prstGeom>
        </p:spPr>
      </p:pic>
      <p:pic>
        <p:nvPicPr>
          <p:cNvPr id="93" name="Graphic 92" descr="Woman with solid fill">
            <a:extLst>
              <a:ext uri="{FF2B5EF4-FFF2-40B4-BE49-F238E27FC236}">
                <a16:creationId xmlns:a16="http://schemas.microsoft.com/office/drawing/2014/main" id="{E019742A-A406-4A65-9CC2-A348B99BA212}"/>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472084" y="5008524"/>
            <a:ext cx="360000" cy="360000"/>
          </a:xfrm>
          <a:prstGeom prst="rect">
            <a:avLst/>
          </a:prstGeom>
        </p:spPr>
      </p:pic>
      <p:pic>
        <p:nvPicPr>
          <p:cNvPr id="94" name="Graphic 93" descr="Woman with solid fill">
            <a:extLst>
              <a:ext uri="{FF2B5EF4-FFF2-40B4-BE49-F238E27FC236}">
                <a16:creationId xmlns:a16="http://schemas.microsoft.com/office/drawing/2014/main" id="{C74D2BE2-CFCD-40BE-A652-9A12A4AF70C9}"/>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334504" y="4323371"/>
            <a:ext cx="360000" cy="360000"/>
          </a:xfrm>
          <a:prstGeom prst="rect">
            <a:avLst/>
          </a:prstGeom>
        </p:spPr>
      </p:pic>
      <p:pic>
        <p:nvPicPr>
          <p:cNvPr id="96" name="Graphic 95" descr="Woman with solid fill">
            <a:extLst>
              <a:ext uri="{FF2B5EF4-FFF2-40B4-BE49-F238E27FC236}">
                <a16:creationId xmlns:a16="http://schemas.microsoft.com/office/drawing/2014/main" id="{02DA4571-9382-4823-BCC9-BC27BEBC6CF7}"/>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023292" y="5064293"/>
            <a:ext cx="360000" cy="360000"/>
          </a:xfrm>
          <a:prstGeom prst="rect">
            <a:avLst/>
          </a:prstGeom>
        </p:spPr>
      </p:pic>
      <p:pic>
        <p:nvPicPr>
          <p:cNvPr id="97" name="Graphic 96" descr="Woman with solid fill">
            <a:extLst>
              <a:ext uri="{FF2B5EF4-FFF2-40B4-BE49-F238E27FC236}">
                <a16:creationId xmlns:a16="http://schemas.microsoft.com/office/drawing/2014/main" id="{270F39AA-D3F3-43BE-B0A9-66FF0FE164D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12432" y="5271893"/>
            <a:ext cx="360000" cy="360000"/>
          </a:xfrm>
          <a:prstGeom prst="rect">
            <a:avLst/>
          </a:prstGeom>
        </p:spPr>
      </p:pic>
      <p:pic>
        <p:nvPicPr>
          <p:cNvPr id="98" name="Graphic 97" descr="Man with solid fill">
            <a:extLst>
              <a:ext uri="{FF2B5EF4-FFF2-40B4-BE49-F238E27FC236}">
                <a16:creationId xmlns:a16="http://schemas.microsoft.com/office/drawing/2014/main" id="{5DDD8D6C-7C2E-41B8-AD53-BFC80BC1B70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7435" y="5041302"/>
            <a:ext cx="360000" cy="351417"/>
          </a:xfrm>
          <a:prstGeom prst="rect">
            <a:avLst/>
          </a:prstGeom>
        </p:spPr>
      </p:pic>
      <p:pic>
        <p:nvPicPr>
          <p:cNvPr id="99" name="Graphic 98" descr="Man with solid fill">
            <a:extLst>
              <a:ext uri="{FF2B5EF4-FFF2-40B4-BE49-F238E27FC236}">
                <a16:creationId xmlns:a16="http://schemas.microsoft.com/office/drawing/2014/main" id="{00EA7831-FB92-4D73-B8AE-B95FF6C62DB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70779" y="5404620"/>
            <a:ext cx="360000" cy="351417"/>
          </a:xfrm>
          <a:prstGeom prst="rect">
            <a:avLst/>
          </a:prstGeom>
        </p:spPr>
      </p:pic>
      <p:pic>
        <p:nvPicPr>
          <p:cNvPr id="100" name="Graphic 99" descr="Man with solid fill">
            <a:extLst>
              <a:ext uri="{FF2B5EF4-FFF2-40B4-BE49-F238E27FC236}">
                <a16:creationId xmlns:a16="http://schemas.microsoft.com/office/drawing/2014/main" id="{EBDC3742-97EB-42BC-9C33-F99ADC48FD67}"/>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8764" y="5279245"/>
            <a:ext cx="360000" cy="351417"/>
          </a:xfrm>
          <a:prstGeom prst="rect">
            <a:avLst/>
          </a:prstGeom>
        </p:spPr>
      </p:pic>
      <p:pic>
        <p:nvPicPr>
          <p:cNvPr id="101" name="Graphic 100" descr="Man with solid fill">
            <a:extLst>
              <a:ext uri="{FF2B5EF4-FFF2-40B4-BE49-F238E27FC236}">
                <a16:creationId xmlns:a16="http://schemas.microsoft.com/office/drawing/2014/main" id="{C7A08952-2E8E-4C85-8E02-72A5A6AFFA04}"/>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5293" y="5180829"/>
            <a:ext cx="360000" cy="351417"/>
          </a:xfrm>
          <a:prstGeom prst="rect">
            <a:avLst/>
          </a:prstGeom>
        </p:spPr>
      </p:pic>
      <p:pic>
        <p:nvPicPr>
          <p:cNvPr id="102" name="Graphic 101" descr="Woman with solid fill">
            <a:extLst>
              <a:ext uri="{FF2B5EF4-FFF2-40B4-BE49-F238E27FC236}">
                <a16:creationId xmlns:a16="http://schemas.microsoft.com/office/drawing/2014/main" id="{792C5531-6043-4ABA-8C80-88197DABF6D5}"/>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739640" y="4656451"/>
            <a:ext cx="415576" cy="415576"/>
          </a:xfrm>
          <a:prstGeom prst="rect">
            <a:avLst/>
          </a:prstGeom>
        </p:spPr>
      </p:pic>
      <p:pic>
        <p:nvPicPr>
          <p:cNvPr id="103" name="Graphic 102" descr="Man with solid fill">
            <a:extLst>
              <a:ext uri="{FF2B5EF4-FFF2-40B4-BE49-F238E27FC236}">
                <a16:creationId xmlns:a16="http://schemas.microsoft.com/office/drawing/2014/main" id="{AC18E425-291B-42E8-8595-8146A2F1CD81}"/>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99640" y="4636159"/>
            <a:ext cx="415576" cy="415576"/>
          </a:xfrm>
          <a:prstGeom prst="rect">
            <a:avLst/>
          </a:prstGeom>
        </p:spPr>
      </p:pic>
      <p:pic>
        <p:nvPicPr>
          <p:cNvPr id="104" name="Graphic 103" descr="Woman with solid fill">
            <a:extLst>
              <a:ext uri="{FF2B5EF4-FFF2-40B4-BE49-F238E27FC236}">
                <a16:creationId xmlns:a16="http://schemas.microsoft.com/office/drawing/2014/main" id="{2A773487-BE5B-45A6-BBB8-88E8C6E79D33}"/>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360831" y="4965177"/>
            <a:ext cx="360000" cy="360000"/>
          </a:xfrm>
          <a:prstGeom prst="rect">
            <a:avLst/>
          </a:prstGeom>
        </p:spPr>
      </p:pic>
      <p:pic>
        <p:nvPicPr>
          <p:cNvPr id="105" name="Graphic 104" descr="Woman with solid fill">
            <a:extLst>
              <a:ext uri="{FF2B5EF4-FFF2-40B4-BE49-F238E27FC236}">
                <a16:creationId xmlns:a16="http://schemas.microsoft.com/office/drawing/2014/main" id="{F404E04D-56BE-4F2E-852B-7E92E26E6DA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247251" y="4621379"/>
            <a:ext cx="415576" cy="415576"/>
          </a:xfrm>
          <a:prstGeom prst="rect">
            <a:avLst/>
          </a:prstGeom>
        </p:spPr>
      </p:pic>
      <p:pic>
        <p:nvPicPr>
          <p:cNvPr id="106" name="Graphic 105" descr="Man with solid fill">
            <a:extLst>
              <a:ext uri="{FF2B5EF4-FFF2-40B4-BE49-F238E27FC236}">
                <a16:creationId xmlns:a16="http://schemas.microsoft.com/office/drawing/2014/main" id="{75BA226B-1E8E-456D-BAD7-1806991485BE}"/>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78714" y="4903376"/>
            <a:ext cx="380017" cy="360000"/>
          </a:xfrm>
          <a:prstGeom prst="rect">
            <a:avLst/>
          </a:prstGeom>
        </p:spPr>
      </p:pic>
      <p:pic>
        <p:nvPicPr>
          <p:cNvPr id="107" name="Graphic 106" descr="Man with solid fill">
            <a:extLst>
              <a:ext uri="{FF2B5EF4-FFF2-40B4-BE49-F238E27FC236}">
                <a16:creationId xmlns:a16="http://schemas.microsoft.com/office/drawing/2014/main" id="{A429BA34-176A-4E3A-9111-A6C2A81910F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1563" y="4970812"/>
            <a:ext cx="425727" cy="415576"/>
          </a:xfrm>
          <a:prstGeom prst="rect">
            <a:avLst/>
          </a:prstGeom>
        </p:spPr>
      </p:pic>
      <p:pic>
        <p:nvPicPr>
          <p:cNvPr id="108" name="Graphic 107" descr="Man with solid fill">
            <a:extLst>
              <a:ext uri="{FF2B5EF4-FFF2-40B4-BE49-F238E27FC236}">
                <a16:creationId xmlns:a16="http://schemas.microsoft.com/office/drawing/2014/main" id="{519F82BF-D459-4AC3-9D80-5901AA41DB70}"/>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48259" y="5058339"/>
            <a:ext cx="360000" cy="360000"/>
          </a:xfrm>
          <a:prstGeom prst="rect">
            <a:avLst/>
          </a:prstGeom>
        </p:spPr>
      </p:pic>
      <p:pic>
        <p:nvPicPr>
          <p:cNvPr id="109" name="Graphic 108" descr="Woman with solid fill">
            <a:extLst>
              <a:ext uri="{FF2B5EF4-FFF2-40B4-BE49-F238E27FC236}">
                <a16:creationId xmlns:a16="http://schemas.microsoft.com/office/drawing/2014/main" id="{FFB928AE-4571-44EE-8F47-C508628F511A}"/>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946852" y="4626887"/>
            <a:ext cx="360000" cy="360000"/>
          </a:xfrm>
          <a:prstGeom prst="rect">
            <a:avLst/>
          </a:prstGeom>
        </p:spPr>
      </p:pic>
      <p:pic>
        <p:nvPicPr>
          <p:cNvPr id="110" name="Graphic 109" descr="Man with solid fill">
            <a:extLst>
              <a:ext uri="{FF2B5EF4-FFF2-40B4-BE49-F238E27FC236}">
                <a16:creationId xmlns:a16="http://schemas.microsoft.com/office/drawing/2014/main" id="{99CA7DD3-7EE9-464E-B4DA-F6D06D337FE6}"/>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617" y="1496670"/>
            <a:ext cx="396000" cy="386559"/>
          </a:xfrm>
          <a:prstGeom prst="rect">
            <a:avLst/>
          </a:prstGeom>
        </p:spPr>
      </p:pic>
      <p:pic>
        <p:nvPicPr>
          <p:cNvPr id="112" name="Graphic 111" descr="Man with solid fill">
            <a:extLst>
              <a:ext uri="{FF2B5EF4-FFF2-40B4-BE49-F238E27FC236}">
                <a16:creationId xmlns:a16="http://schemas.microsoft.com/office/drawing/2014/main" id="{2C211F01-FAD4-48DA-8A0E-C18FFC72E70C}"/>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56139" y="1295347"/>
            <a:ext cx="360000" cy="360000"/>
          </a:xfrm>
          <a:prstGeom prst="rect">
            <a:avLst/>
          </a:prstGeom>
        </p:spPr>
      </p:pic>
      <p:pic>
        <p:nvPicPr>
          <p:cNvPr id="113" name="Graphic 112" descr="Woman with solid fill">
            <a:extLst>
              <a:ext uri="{FF2B5EF4-FFF2-40B4-BE49-F238E27FC236}">
                <a16:creationId xmlns:a16="http://schemas.microsoft.com/office/drawing/2014/main" id="{D8F23C3B-340B-4D20-82C2-148F8B207C06}"/>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662477" y="3505235"/>
            <a:ext cx="361595" cy="360000"/>
          </a:xfrm>
          <a:prstGeom prst="rect">
            <a:avLst/>
          </a:prstGeom>
        </p:spPr>
      </p:pic>
      <p:pic>
        <p:nvPicPr>
          <p:cNvPr id="114" name="Graphic 113" descr="Man with solid fill">
            <a:extLst>
              <a:ext uri="{FF2B5EF4-FFF2-40B4-BE49-F238E27FC236}">
                <a16:creationId xmlns:a16="http://schemas.microsoft.com/office/drawing/2014/main" id="{5E97A7AF-D2A2-480B-A987-D487BFCB7475}"/>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58187" y="3876896"/>
            <a:ext cx="381700" cy="360000"/>
          </a:xfrm>
          <a:prstGeom prst="rect">
            <a:avLst/>
          </a:prstGeom>
        </p:spPr>
      </p:pic>
      <p:pic>
        <p:nvPicPr>
          <p:cNvPr id="115" name="Graphic 114" descr="Man with solid fill">
            <a:extLst>
              <a:ext uri="{FF2B5EF4-FFF2-40B4-BE49-F238E27FC236}">
                <a16:creationId xmlns:a16="http://schemas.microsoft.com/office/drawing/2014/main" id="{16A206B1-5B7A-41BF-997E-BC910BBFC781}"/>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79416" y="3596239"/>
            <a:ext cx="360000" cy="360000"/>
          </a:xfrm>
          <a:prstGeom prst="rect">
            <a:avLst/>
          </a:prstGeom>
        </p:spPr>
      </p:pic>
      <p:pic>
        <p:nvPicPr>
          <p:cNvPr id="116" name="Graphic 115" descr="Woman with solid fill">
            <a:extLst>
              <a:ext uri="{FF2B5EF4-FFF2-40B4-BE49-F238E27FC236}">
                <a16:creationId xmlns:a16="http://schemas.microsoft.com/office/drawing/2014/main" id="{E5638A5F-6B44-43C7-8C9A-6F14E30BE242}"/>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4949036" y="3864795"/>
            <a:ext cx="360000" cy="360000"/>
          </a:xfrm>
          <a:prstGeom prst="rect">
            <a:avLst/>
          </a:prstGeom>
        </p:spPr>
      </p:pic>
      <p:pic>
        <p:nvPicPr>
          <p:cNvPr id="119" name="Graphic 118" descr="Man with solid fill">
            <a:extLst>
              <a:ext uri="{FF2B5EF4-FFF2-40B4-BE49-F238E27FC236}">
                <a16:creationId xmlns:a16="http://schemas.microsoft.com/office/drawing/2014/main" id="{B6D4BA13-4A42-4690-A61C-B04F474B0EB8}"/>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5092" y="3677387"/>
            <a:ext cx="321389" cy="360000"/>
          </a:xfrm>
          <a:prstGeom prst="rect">
            <a:avLst/>
          </a:prstGeom>
        </p:spPr>
      </p:pic>
      <p:pic>
        <p:nvPicPr>
          <p:cNvPr id="121" name="Graphic 120" descr="Woman with solid fill">
            <a:extLst>
              <a:ext uri="{FF2B5EF4-FFF2-40B4-BE49-F238E27FC236}">
                <a16:creationId xmlns:a16="http://schemas.microsoft.com/office/drawing/2014/main" id="{23BABBDD-2754-42FD-AE36-A78E191CFDD4}"/>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590448" y="3830291"/>
            <a:ext cx="361595" cy="360000"/>
          </a:xfrm>
          <a:prstGeom prst="rect">
            <a:avLst/>
          </a:prstGeom>
        </p:spPr>
      </p:pic>
      <p:pic>
        <p:nvPicPr>
          <p:cNvPr id="122" name="Graphic 121" descr="Woman with solid fill">
            <a:extLst>
              <a:ext uri="{FF2B5EF4-FFF2-40B4-BE49-F238E27FC236}">
                <a16:creationId xmlns:a16="http://schemas.microsoft.com/office/drawing/2014/main" id="{0FD73220-C143-4924-B713-85B5B229B03B}"/>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252263" y="6294397"/>
            <a:ext cx="360000" cy="360000"/>
          </a:xfrm>
          <a:prstGeom prst="rect">
            <a:avLst/>
          </a:prstGeom>
        </p:spPr>
      </p:pic>
      <p:pic>
        <p:nvPicPr>
          <p:cNvPr id="123" name="Graphic 122" descr="Woman with solid fill">
            <a:extLst>
              <a:ext uri="{FF2B5EF4-FFF2-40B4-BE49-F238E27FC236}">
                <a16:creationId xmlns:a16="http://schemas.microsoft.com/office/drawing/2014/main" id="{A819AE2A-9EB8-4606-9554-A71F4AD5CF85}"/>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747616" y="3649787"/>
            <a:ext cx="360000" cy="360000"/>
          </a:xfrm>
          <a:prstGeom prst="rect">
            <a:avLst/>
          </a:prstGeom>
        </p:spPr>
      </p:pic>
      <p:pic>
        <p:nvPicPr>
          <p:cNvPr id="124" name="Graphic 123" descr="Woman with solid fill">
            <a:extLst>
              <a:ext uri="{FF2B5EF4-FFF2-40B4-BE49-F238E27FC236}">
                <a16:creationId xmlns:a16="http://schemas.microsoft.com/office/drawing/2014/main" id="{B7459F06-4CB1-4D74-BEAE-1DEB7379DCA1}"/>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513833" y="2035559"/>
            <a:ext cx="360000" cy="360000"/>
          </a:xfrm>
          <a:prstGeom prst="rect">
            <a:avLst/>
          </a:prstGeom>
        </p:spPr>
      </p:pic>
      <p:pic>
        <p:nvPicPr>
          <p:cNvPr id="125" name="Graphic 124" descr="Man with solid fill">
            <a:extLst>
              <a:ext uri="{FF2B5EF4-FFF2-40B4-BE49-F238E27FC236}">
                <a16:creationId xmlns:a16="http://schemas.microsoft.com/office/drawing/2014/main" id="{11FEC7F3-445D-43DE-B394-6EF8B22903F6}"/>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05015" y="2039771"/>
            <a:ext cx="447628" cy="360000"/>
          </a:xfrm>
          <a:prstGeom prst="rect">
            <a:avLst/>
          </a:prstGeom>
        </p:spPr>
      </p:pic>
      <p:pic>
        <p:nvPicPr>
          <p:cNvPr id="128" name="Graphic 127" descr="Man with solid fill">
            <a:extLst>
              <a:ext uri="{FF2B5EF4-FFF2-40B4-BE49-F238E27FC236}">
                <a16:creationId xmlns:a16="http://schemas.microsoft.com/office/drawing/2014/main" id="{9EE55633-498A-417B-BB2E-57CC8C61C434}"/>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26852" y="2115390"/>
            <a:ext cx="396000" cy="386559"/>
          </a:xfrm>
          <a:prstGeom prst="rect">
            <a:avLst/>
          </a:prstGeom>
        </p:spPr>
      </p:pic>
      <p:pic>
        <p:nvPicPr>
          <p:cNvPr id="129" name="Graphic 128" descr="Woman with solid fill">
            <a:extLst>
              <a:ext uri="{FF2B5EF4-FFF2-40B4-BE49-F238E27FC236}">
                <a16:creationId xmlns:a16="http://schemas.microsoft.com/office/drawing/2014/main" id="{E45821D7-481F-4D22-9C2F-07FBDCD8428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4291895" y="2225703"/>
            <a:ext cx="360000" cy="360000"/>
          </a:xfrm>
          <a:prstGeom prst="rect">
            <a:avLst/>
          </a:prstGeom>
        </p:spPr>
      </p:pic>
      <p:pic>
        <p:nvPicPr>
          <p:cNvPr id="130" name="Graphic 129" descr="Man with solid fill">
            <a:extLst>
              <a:ext uri="{FF2B5EF4-FFF2-40B4-BE49-F238E27FC236}">
                <a16:creationId xmlns:a16="http://schemas.microsoft.com/office/drawing/2014/main" id="{526023E4-C728-41A7-A93A-FDF0D7ECDD4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94299" y="2041843"/>
            <a:ext cx="360000" cy="360000"/>
          </a:xfrm>
          <a:prstGeom prst="rect">
            <a:avLst/>
          </a:prstGeom>
        </p:spPr>
      </p:pic>
      <p:pic>
        <p:nvPicPr>
          <p:cNvPr id="131" name="Graphic 130" descr="Woman with solid fill">
            <a:extLst>
              <a:ext uri="{FF2B5EF4-FFF2-40B4-BE49-F238E27FC236}">
                <a16:creationId xmlns:a16="http://schemas.microsoft.com/office/drawing/2014/main" id="{68DE6A51-5D4C-49BE-A244-C44678C8B67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237883" y="941532"/>
            <a:ext cx="360000" cy="360000"/>
          </a:xfrm>
          <a:prstGeom prst="rect">
            <a:avLst/>
          </a:prstGeom>
        </p:spPr>
      </p:pic>
      <p:pic>
        <p:nvPicPr>
          <p:cNvPr id="132" name="Graphic 131" descr="Man with solid fill">
            <a:extLst>
              <a:ext uri="{FF2B5EF4-FFF2-40B4-BE49-F238E27FC236}">
                <a16:creationId xmlns:a16="http://schemas.microsoft.com/office/drawing/2014/main" id="{0DC6EBF1-278D-42EF-B9A9-59F37A4C838D}"/>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11797" y="1171910"/>
            <a:ext cx="396000" cy="386559"/>
          </a:xfrm>
          <a:prstGeom prst="rect">
            <a:avLst/>
          </a:prstGeom>
        </p:spPr>
      </p:pic>
      <p:pic>
        <p:nvPicPr>
          <p:cNvPr id="133" name="Graphic 132" descr="Woman with solid fill">
            <a:extLst>
              <a:ext uri="{FF2B5EF4-FFF2-40B4-BE49-F238E27FC236}">
                <a16:creationId xmlns:a16="http://schemas.microsoft.com/office/drawing/2014/main" id="{C8106D04-73DF-43D1-B26C-B6D6F7F7CDE1}"/>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4315141" y="1228457"/>
            <a:ext cx="360000" cy="360000"/>
          </a:xfrm>
          <a:prstGeom prst="rect">
            <a:avLst/>
          </a:prstGeom>
        </p:spPr>
      </p:pic>
      <p:pic>
        <p:nvPicPr>
          <p:cNvPr id="134" name="Graphic 133" descr="Man with solid fill">
            <a:extLst>
              <a:ext uri="{FF2B5EF4-FFF2-40B4-BE49-F238E27FC236}">
                <a16:creationId xmlns:a16="http://schemas.microsoft.com/office/drawing/2014/main" id="{A7B3CFB8-3FFC-4648-A83F-AA88CA7860A9}"/>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04331" y="971616"/>
            <a:ext cx="360000" cy="360000"/>
          </a:xfrm>
          <a:prstGeom prst="rect">
            <a:avLst/>
          </a:prstGeom>
        </p:spPr>
      </p:pic>
      <p:grpSp>
        <p:nvGrpSpPr>
          <p:cNvPr id="165" name="Group 164">
            <a:extLst>
              <a:ext uri="{FF2B5EF4-FFF2-40B4-BE49-F238E27FC236}">
                <a16:creationId xmlns:a16="http://schemas.microsoft.com/office/drawing/2014/main" id="{505C50D7-0F81-4C2C-83E4-D8968B3827BC}"/>
              </a:ext>
            </a:extLst>
          </p:cNvPr>
          <p:cNvGrpSpPr/>
          <p:nvPr/>
        </p:nvGrpSpPr>
        <p:grpSpPr>
          <a:xfrm>
            <a:off x="7792108" y="5124965"/>
            <a:ext cx="4080139" cy="407447"/>
            <a:chOff x="7916389" y="5421273"/>
            <a:chExt cx="4080139" cy="407446"/>
          </a:xfrm>
        </p:grpSpPr>
        <p:pic>
          <p:nvPicPr>
            <p:cNvPr id="20" name="Graphic 19" descr="Woman with solid fill">
              <a:extLst>
                <a:ext uri="{FF2B5EF4-FFF2-40B4-BE49-F238E27FC236}">
                  <a16:creationId xmlns:a16="http://schemas.microsoft.com/office/drawing/2014/main" id="{BC28FABF-EE6A-4293-995F-8C13A3D81B7F}"/>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8913293" y="5430459"/>
              <a:ext cx="360000" cy="360000"/>
            </a:xfrm>
            <a:prstGeom prst="rect">
              <a:avLst/>
            </a:prstGeom>
          </p:spPr>
        </p:pic>
        <p:pic>
          <p:nvPicPr>
            <p:cNvPr id="21" name="Graphic 20" descr="Man with solid fill">
              <a:extLst>
                <a:ext uri="{FF2B5EF4-FFF2-40B4-BE49-F238E27FC236}">
                  <a16:creationId xmlns:a16="http://schemas.microsoft.com/office/drawing/2014/main" id="{3F0F81F2-FBAD-4CD6-9865-8A88DE30D8CD}"/>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9349" y="5442404"/>
              <a:ext cx="360000" cy="351417"/>
            </a:xfrm>
            <a:prstGeom prst="rect">
              <a:avLst/>
            </a:prstGeom>
          </p:spPr>
        </p:pic>
        <p:pic>
          <p:nvPicPr>
            <p:cNvPr id="135" name="Graphic 134" descr="Woman with solid fill">
              <a:extLst>
                <a:ext uri="{FF2B5EF4-FFF2-40B4-BE49-F238E27FC236}">
                  <a16:creationId xmlns:a16="http://schemas.microsoft.com/office/drawing/2014/main" id="{281407C2-7F0F-43BB-B2B5-553BCE10377E}"/>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409737" y="5439663"/>
              <a:ext cx="360000" cy="360000"/>
            </a:xfrm>
            <a:prstGeom prst="rect">
              <a:avLst/>
            </a:prstGeom>
          </p:spPr>
        </p:pic>
        <p:pic>
          <p:nvPicPr>
            <p:cNvPr id="136" name="Graphic 135" descr="Man with solid fill">
              <a:extLst>
                <a:ext uri="{FF2B5EF4-FFF2-40B4-BE49-F238E27FC236}">
                  <a16:creationId xmlns:a16="http://schemas.microsoft.com/office/drawing/2014/main" id="{4FB3BABA-CC07-4B6E-BF33-2076CE513866}"/>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5405" y="5424925"/>
              <a:ext cx="360000" cy="351417"/>
            </a:xfrm>
            <a:prstGeom prst="rect">
              <a:avLst/>
            </a:prstGeom>
          </p:spPr>
        </p:pic>
        <p:pic>
          <p:nvPicPr>
            <p:cNvPr id="137" name="Graphic 136" descr="Woman with solid fill">
              <a:extLst>
                <a:ext uri="{FF2B5EF4-FFF2-40B4-BE49-F238E27FC236}">
                  <a16:creationId xmlns:a16="http://schemas.microsoft.com/office/drawing/2014/main" id="{8C612686-76CB-4D62-B139-CF308A5A9CC6}"/>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264928" y="5446822"/>
              <a:ext cx="360000" cy="360000"/>
            </a:xfrm>
            <a:prstGeom prst="rect">
              <a:avLst/>
            </a:prstGeom>
          </p:spPr>
        </p:pic>
        <p:pic>
          <p:nvPicPr>
            <p:cNvPr id="138" name="Graphic 137" descr="Man with solid fill">
              <a:extLst>
                <a:ext uri="{FF2B5EF4-FFF2-40B4-BE49-F238E27FC236}">
                  <a16:creationId xmlns:a16="http://schemas.microsoft.com/office/drawing/2014/main" id="{2D454622-7C11-497B-8620-81F54B717BD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95088" y="5455483"/>
              <a:ext cx="360000" cy="351417"/>
            </a:xfrm>
            <a:prstGeom prst="rect">
              <a:avLst/>
            </a:prstGeom>
          </p:spPr>
        </p:pic>
        <p:pic>
          <p:nvPicPr>
            <p:cNvPr id="139" name="Graphic 138" descr="Woman with solid fill">
              <a:extLst>
                <a:ext uri="{FF2B5EF4-FFF2-40B4-BE49-F238E27FC236}">
                  <a16:creationId xmlns:a16="http://schemas.microsoft.com/office/drawing/2014/main" id="{A47487C3-4D2F-47EC-B625-54DFEF60674E}"/>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920641" y="5448144"/>
              <a:ext cx="360000" cy="360000"/>
            </a:xfrm>
            <a:prstGeom prst="rect">
              <a:avLst/>
            </a:prstGeom>
          </p:spPr>
        </p:pic>
        <p:pic>
          <p:nvPicPr>
            <p:cNvPr id="140" name="Graphic 139" descr="Man with solid fill">
              <a:extLst>
                <a:ext uri="{FF2B5EF4-FFF2-40B4-BE49-F238E27FC236}">
                  <a16:creationId xmlns:a16="http://schemas.microsoft.com/office/drawing/2014/main" id="{56C0AD07-5C2E-4F76-A8C5-5052DBC68EB4}"/>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46785" y="5446763"/>
              <a:ext cx="360000" cy="351417"/>
            </a:xfrm>
            <a:prstGeom prst="rect">
              <a:avLst/>
            </a:prstGeom>
          </p:spPr>
        </p:pic>
        <p:pic>
          <p:nvPicPr>
            <p:cNvPr id="141" name="Graphic 140" descr="Woman with solid fill">
              <a:extLst>
                <a:ext uri="{FF2B5EF4-FFF2-40B4-BE49-F238E27FC236}">
                  <a16:creationId xmlns:a16="http://schemas.microsoft.com/office/drawing/2014/main" id="{48282CDA-78BF-4B06-8CDA-24E4BD42EA63}"/>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81345" y="5430645"/>
              <a:ext cx="360000" cy="360000"/>
            </a:xfrm>
            <a:prstGeom prst="rect">
              <a:avLst/>
            </a:prstGeom>
          </p:spPr>
        </p:pic>
        <p:pic>
          <p:nvPicPr>
            <p:cNvPr id="142" name="Graphic 141" descr="Man with solid fill">
              <a:extLst>
                <a:ext uri="{FF2B5EF4-FFF2-40B4-BE49-F238E27FC236}">
                  <a16:creationId xmlns:a16="http://schemas.microsoft.com/office/drawing/2014/main" id="{6767ED98-64F3-48BB-9E83-EBABB3D206C2}"/>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4929" y="5440805"/>
              <a:ext cx="360000" cy="351417"/>
            </a:xfrm>
            <a:prstGeom prst="rect">
              <a:avLst/>
            </a:prstGeom>
          </p:spPr>
        </p:pic>
        <p:pic>
          <p:nvPicPr>
            <p:cNvPr id="143" name="Graphic 142" descr="Woman with solid fill">
              <a:extLst>
                <a:ext uri="{FF2B5EF4-FFF2-40B4-BE49-F238E27FC236}">
                  <a16:creationId xmlns:a16="http://schemas.microsoft.com/office/drawing/2014/main" id="{B589A76F-5511-4D28-BBD2-41C4AC436EAE}"/>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078833" y="5435943"/>
              <a:ext cx="364349" cy="360000"/>
            </a:xfrm>
            <a:prstGeom prst="rect">
              <a:avLst/>
            </a:prstGeom>
          </p:spPr>
        </p:pic>
        <p:pic>
          <p:nvPicPr>
            <p:cNvPr id="145" name="Graphic 144" descr="Woman with solid fill">
              <a:extLst>
                <a:ext uri="{FF2B5EF4-FFF2-40B4-BE49-F238E27FC236}">
                  <a16:creationId xmlns:a16="http://schemas.microsoft.com/office/drawing/2014/main" id="{E67000C4-326D-4CD2-9B2A-4931307C0380}"/>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8398969" y="5421273"/>
              <a:ext cx="360000" cy="360000"/>
            </a:xfrm>
            <a:prstGeom prst="rect">
              <a:avLst/>
            </a:prstGeom>
          </p:spPr>
        </p:pic>
        <p:pic>
          <p:nvPicPr>
            <p:cNvPr id="147" name="Graphic 146" descr="Woman with solid fill">
              <a:extLst>
                <a:ext uri="{FF2B5EF4-FFF2-40B4-BE49-F238E27FC236}">
                  <a16:creationId xmlns:a16="http://schemas.microsoft.com/office/drawing/2014/main" id="{D8BA99A2-FEE8-4AC9-852E-346159E02523}"/>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432568" y="5454442"/>
              <a:ext cx="360000" cy="360000"/>
            </a:xfrm>
            <a:prstGeom prst="rect">
              <a:avLst/>
            </a:prstGeom>
          </p:spPr>
        </p:pic>
        <p:pic>
          <p:nvPicPr>
            <p:cNvPr id="148" name="Graphic 147" descr="Woman with solid fill">
              <a:extLst>
                <a:ext uri="{FF2B5EF4-FFF2-40B4-BE49-F238E27FC236}">
                  <a16:creationId xmlns:a16="http://schemas.microsoft.com/office/drawing/2014/main" id="{0C088305-8A27-4646-A204-9D804C235836}"/>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600208" y="5467142"/>
              <a:ext cx="360000" cy="360000"/>
            </a:xfrm>
            <a:prstGeom prst="rect">
              <a:avLst/>
            </a:prstGeom>
          </p:spPr>
        </p:pic>
        <p:pic>
          <p:nvPicPr>
            <p:cNvPr id="150" name="Graphic 149" descr="Woman with solid fill">
              <a:extLst>
                <a:ext uri="{FF2B5EF4-FFF2-40B4-BE49-F238E27FC236}">
                  <a16:creationId xmlns:a16="http://schemas.microsoft.com/office/drawing/2014/main" id="{84CA8C70-CF26-4B1D-A4C8-C8E4E2EAD5EC}"/>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636528" y="5454442"/>
              <a:ext cx="360000" cy="360000"/>
            </a:xfrm>
            <a:prstGeom prst="rect">
              <a:avLst/>
            </a:prstGeom>
          </p:spPr>
        </p:pic>
        <p:pic>
          <p:nvPicPr>
            <p:cNvPr id="151" name="Graphic 150" descr="Woman with solid fill">
              <a:extLst>
                <a:ext uri="{FF2B5EF4-FFF2-40B4-BE49-F238E27FC236}">
                  <a16:creationId xmlns:a16="http://schemas.microsoft.com/office/drawing/2014/main" id="{04F7CA3A-FFE6-4677-9AFC-FB427D27A5B8}"/>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475723" y="5462062"/>
              <a:ext cx="360000" cy="360000"/>
            </a:xfrm>
            <a:prstGeom prst="rect">
              <a:avLst/>
            </a:prstGeom>
          </p:spPr>
        </p:pic>
        <p:pic>
          <p:nvPicPr>
            <p:cNvPr id="156" name="Graphic 155" descr="Man with solid fill">
              <a:extLst>
                <a:ext uri="{FF2B5EF4-FFF2-40B4-BE49-F238E27FC236}">
                  <a16:creationId xmlns:a16="http://schemas.microsoft.com/office/drawing/2014/main" id="{C88286DB-FE0E-4FB5-9852-D1B6BD84C13A}"/>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6389" y="5442404"/>
              <a:ext cx="360000" cy="351417"/>
            </a:xfrm>
            <a:prstGeom prst="rect">
              <a:avLst/>
            </a:prstGeom>
          </p:spPr>
        </p:pic>
        <p:pic>
          <p:nvPicPr>
            <p:cNvPr id="157" name="Graphic 156" descr="Man with solid fill">
              <a:extLst>
                <a:ext uri="{FF2B5EF4-FFF2-40B4-BE49-F238E27FC236}">
                  <a16:creationId xmlns:a16="http://schemas.microsoft.com/office/drawing/2014/main" id="{040E0C88-92DB-423C-BE2C-CEA7450BD60C}"/>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3704" y="5441823"/>
              <a:ext cx="360000" cy="351417"/>
            </a:xfrm>
            <a:prstGeom prst="rect">
              <a:avLst/>
            </a:prstGeom>
          </p:spPr>
        </p:pic>
        <p:pic>
          <p:nvPicPr>
            <p:cNvPr id="158" name="Graphic 157" descr="Man with solid fill">
              <a:extLst>
                <a:ext uri="{FF2B5EF4-FFF2-40B4-BE49-F238E27FC236}">
                  <a16:creationId xmlns:a16="http://schemas.microsoft.com/office/drawing/2014/main" id="{9498AD2C-51ED-4906-8F30-404AC497CEBE}"/>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5011" y="5437276"/>
              <a:ext cx="360000" cy="351417"/>
            </a:xfrm>
            <a:prstGeom prst="rect">
              <a:avLst/>
            </a:prstGeom>
          </p:spPr>
        </p:pic>
        <p:pic>
          <p:nvPicPr>
            <p:cNvPr id="159" name="Graphic 158" descr="Man with solid fill">
              <a:extLst>
                <a:ext uri="{FF2B5EF4-FFF2-40B4-BE49-F238E27FC236}">
                  <a16:creationId xmlns:a16="http://schemas.microsoft.com/office/drawing/2014/main" id="{B7A674A1-873A-43A7-9A07-CC67C55DFF2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5959" y="5470064"/>
              <a:ext cx="360000" cy="351417"/>
            </a:xfrm>
            <a:prstGeom prst="rect">
              <a:avLst/>
            </a:prstGeom>
          </p:spPr>
        </p:pic>
        <p:pic>
          <p:nvPicPr>
            <p:cNvPr id="160" name="Graphic 159" descr="Man with solid fill">
              <a:extLst>
                <a:ext uri="{FF2B5EF4-FFF2-40B4-BE49-F238E27FC236}">
                  <a16:creationId xmlns:a16="http://schemas.microsoft.com/office/drawing/2014/main" id="{9AA7341F-5ED1-4CAC-9164-5C469776B644}"/>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35204" y="5466287"/>
              <a:ext cx="360000" cy="351417"/>
            </a:xfrm>
            <a:prstGeom prst="rect">
              <a:avLst/>
            </a:prstGeom>
          </p:spPr>
        </p:pic>
        <p:pic>
          <p:nvPicPr>
            <p:cNvPr id="161" name="Graphic 160" descr="Man with solid fill">
              <a:extLst>
                <a:ext uri="{FF2B5EF4-FFF2-40B4-BE49-F238E27FC236}">
                  <a16:creationId xmlns:a16="http://schemas.microsoft.com/office/drawing/2014/main" id="{E2C0CB9B-E153-411A-A554-1DE9E2173C0B}"/>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60208" y="5477302"/>
              <a:ext cx="360000" cy="351417"/>
            </a:xfrm>
            <a:prstGeom prst="rect">
              <a:avLst/>
            </a:prstGeom>
          </p:spPr>
        </p:pic>
        <p:pic>
          <p:nvPicPr>
            <p:cNvPr id="162" name="Graphic 161" descr="Man with solid fill">
              <a:extLst>
                <a:ext uri="{FF2B5EF4-FFF2-40B4-BE49-F238E27FC236}">
                  <a16:creationId xmlns:a16="http://schemas.microsoft.com/office/drawing/2014/main" id="{9A5DBC57-0A48-418E-AE20-97A47F8A710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71989" y="5467142"/>
              <a:ext cx="360000" cy="351417"/>
            </a:xfrm>
            <a:prstGeom prst="rect">
              <a:avLst/>
            </a:prstGeom>
          </p:spPr>
        </p:pic>
      </p:grpSp>
      <p:grpSp>
        <p:nvGrpSpPr>
          <p:cNvPr id="166" name="Group 165">
            <a:extLst>
              <a:ext uri="{FF2B5EF4-FFF2-40B4-BE49-F238E27FC236}">
                <a16:creationId xmlns:a16="http://schemas.microsoft.com/office/drawing/2014/main" id="{23472A09-DA92-4A4E-B95C-9912E79E8D84}"/>
              </a:ext>
            </a:extLst>
          </p:cNvPr>
          <p:cNvGrpSpPr/>
          <p:nvPr/>
        </p:nvGrpSpPr>
        <p:grpSpPr>
          <a:xfrm>
            <a:off x="7827925" y="3902805"/>
            <a:ext cx="4080139" cy="407447"/>
            <a:chOff x="7916389" y="5421273"/>
            <a:chExt cx="4080139" cy="407446"/>
          </a:xfrm>
          <a:solidFill>
            <a:schemeClr val="accent1">
              <a:lumMod val="60000"/>
              <a:lumOff val="40000"/>
            </a:schemeClr>
          </a:solidFill>
        </p:grpSpPr>
        <p:pic>
          <p:nvPicPr>
            <p:cNvPr id="167" name="Graphic 166" descr="Woman with solid fill">
              <a:extLst>
                <a:ext uri="{FF2B5EF4-FFF2-40B4-BE49-F238E27FC236}">
                  <a16:creationId xmlns:a16="http://schemas.microsoft.com/office/drawing/2014/main" id="{BE8C57F5-B344-4056-BEDB-080E45A2AF59}"/>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913293" y="5430459"/>
              <a:ext cx="360000" cy="360000"/>
            </a:xfrm>
            <a:prstGeom prst="rect">
              <a:avLst/>
            </a:prstGeom>
          </p:spPr>
        </p:pic>
        <p:pic>
          <p:nvPicPr>
            <p:cNvPr id="168" name="Graphic 167" descr="Man with solid fill">
              <a:extLst>
                <a:ext uri="{FF2B5EF4-FFF2-40B4-BE49-F238E27FC236}">
                  <a16:creationId xmlns:a16="http://schemas.microsoft.com/office/drawing/2014/main" id="{8C916B1D-3597-4C0A-89A1-7AE767DF5238}"/>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39349" y="5442404"/>
              <a:ext cx="360000" cy="351417"/>
            </a:xfrm>
            <a:prstGeom prst="rect">
              <a:avLst/>
            </a:prstGeom>
          </p:spPr>
        </p:pic>
        <p:pic>
          <p:nvPicPr>
            <p:cNvPr id="169" name="Graphic 168" descr="Woman with solid fill">
              <a:extLst>
                <a:ext uri="{FF2B5EF4-FFF2-40B4-BE49-F238E27FC236}">
                  <a16:creationId xmlns:a16="http://schemas.microsoft.com/office/drawing/2014/main" id="{031D4CAF-E030-487B-A705-C644DEA71A07}"/>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409737" y="5439663"/>
              <a:ext cx="360000" cy="360000"/>
            </a:xfrm>
            <a:prstGeom prst="rect">
              <a:avLst/>
            </a:prstGeom>
          </p:spPr>
        </p:pic>
        <p:pic>
          <p:nvPicPr>
            <p:cNvPr id="170" name="Graphic 169" descr="Man with solid fill">
              <a:extLst>
                <a:ext uri="{FF2B5EF4-FFF2-40B4-BE49-F238E27FC236}">
                  <a16:creationId xmlns:a16="http://schemas.microsoft.com/office/drawing/2014/main" id="{C33ACFE8-DE19-49F1-80F8-B110C7104B46}"/>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65405" y="5424925"/>
              <a:ext cx="360000" cy="351417"/>
            </a:xfrm>
            <a:prstGeom prst="rect">
              <a:avLst/>
            </a:prstGeom>
          </p:spPr>
        </p:pic>
        <p:pic>
          <p:nvPicPr>
            <p:cNvPr id="171" name="Graphic 170" descr="Woman with solid fill">
              <a:extLst>
                <a:ext uri="{FF2B5EF4-FFF2-40B4-BE49-F238E27FC236}">
                  <a16:creationId xmlns:a16="http://schemas.microsoft.com/office/drawing/2014/main" id="{3F1014F8-27FD-4B00-97BF-CCDF620AC406}"/>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264928" y="5446822"/>
              <a:ext cx="360000" cy="360000"/>
            </a:xfrm>
            <a:prstGeom prst="rect">
              <a:avLst/>
            </a:prstGeom>
          </p:spPr>
        </p:pic>
        <p:pic>
          <p:nvPicPr>
            <p:cNvPr id="172" name="Graphic 171" descr="Man with solid fill">
              <a:extLst>
                <a:ext uri="{FF2B5EF4-FFF2-40B4-BE49-F238E27FC236}">
                  <a16:creationId xmlns:a16="http://schemas.microsoft.com/office/drawing/2014/main" id="{421BE00D-6CFE-4846-AFDD-7BF93CF43EEC}"/>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95088" y="5455483"/>
              <a:ext cx="360000" cy="351417"/>
            </a:xfrm>
            <a:prstGeom prst="rect">
              <a:avLst/>
            </a:prstGeom>
          </p:spPr>
        </p:pic>
        <p:pic>
          <p:nvPicPr>
            <p:cNvPr id="173" name="Graphic 172" descr="Woman with solid fill">
              <a:extLst>
                <a:ext uri="{FF2B5EF4-FFF2-40B4-BE49-F238E27FC236}">
                  <a16:creationId xmlns:a16="http://schemas.microsoft.com/office/drawing/2014/main" id="{8648732B-A160-4407-B431-EA48C4BF426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920641" y="5448144"/>
              <a:ext cx="360000" cy="360000"/>
            </a:xfrm>
            <a:prstGeom prst="rect">
              <a:avLst/>
            </a:prstGeom>
          </p:spPr>
        </p:pic>
        <p:pic>
          <p:nvPicPr>
            <p:cNvPr id="174" name="Graphic 173" descr="Man with solid fill">
              <a:extLst>
                <a:ext uri="{FF2B5EF4-FFF2-40B4-BE49-F238E27FC236}">
                  <a16:creationId xmlns:a16="http://schemas.microsoft.com/office/drawing/2014/main" id="{B303AE79-0314-4B1D-989C-CDA37D08AE5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46785" y="5446763"/>
              <a:ext cx="360000" cy="351417"/>
            </a:xfrm>
            <a:prstGeom prst="rect">
              <a:avLst/>
            </a:prstGeom>
          </p:spPr>
        </p:pic>
        <p:pic>
          <p:nvPicPr>
            <p:cNvPr id="175" name="Graphic 174" descr="Woman with solid fill">
              <a:extLst>
                <a:ext uri="{FF2B5EF4-FFF2-40B4-BE49-F238E27FC236}">
                  <a16:creationId xmlns:a16="http://schemas.microsoft.com/office/drawing/2014/main" id="{7AC920E6-646B-4A15-9625-89377FB4051A}"/>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581345" y="5430645"/>
              <a:ext cx="360000" cy="360000"/>
            </a:xfrm>
            <a:prstGeom prst="rect">
              <a:avLst/>
            </a:prstGeom>
          </p:spPr>
        </p:pic>
        <p:pic>
          <p:nvPicPr>
            <p:cNvPr id="176" name="Graphic 175" descr="Man with solid fill">
              <a:extLst>
                <a:ext uri="{FF2B5EF4-FFF2-40B4-BE49-F238E27FC236}">
                  <a16:creationId xmlns:a16="http://schemas.microsoft.com/office/drawing/2014/main" id="{23F2DE54-CD18-46FC-B24A-94A0B5F5A3B2}"/>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44929" y="5440805"/>
              <a:ext cx="360000" cy="351417"/>
            </a:xfrm>
            <a:prstGeom prst="rect">
              <a:avLst/>
            </a:prstGeom>
          </p:spPr>
        </p:pic>
        <p:pic>
          <p:nvPicPr>
            <p:cNvPr id="177" name="Graphic 176" descr="Woman with solid fill">
              <a:extLst>
                <a:ext uri="{FF2B5EF4-FFF2-40B4-BE49-F238E27FC236}">
                  <a16:creationId xmlns:a16="http://schemas.microsoft.com/office/drawing/2014/main" id="{0CE71875-E886-4B5F-8EDC-9222CB2423B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078833" y="5435943"/>
              <a:ext cx="364349" cy="360000"/>
            </a:xfrm>
            <a:prstGeom prst="rect">
              <a:avLst/>
            </a:prstGeom>
          </p:spPr>
        </p:pic>
        <p:pic>
          <p:nvPicPr>
            <p:cNvPr id="178" name="Graphic 177" descr="Woman with solid fill">
              <a:extLst>
                <a:ext uri="{FF2B5EF4-FFF2-40B4-BE49-F238E27FC236}">
                  <a16:creationId xmlns:a16="http://schemas.microsoft.com/office/drawing/2014/main" id="{9E540751-F99A-493B-9EA3-07ECD5110AA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98969" y="5421273"/>
              <a:ext cx="360000" cy="360000"/>
            </a:xfrm>
            <a:prstGeom prst="rect">
              <a:avLst/>
            </a:prstGeom>
          </p:spPr>
        </p:pic>
        <p:pic>
          <p:nvPicPr>
            <p:cNvPr id="179" name="Graphic 178" descr="Woman with solid fill">
              <a:extLst>
                <a:ext uri="{FF2B5EF4-FFF2-40B4-BE49-F238E27FC236}">
                  <a16:creationId xmlns:a16="http://schemas.microsoft.com/office/drawing/2014/main" id="{E5A9CC75-9DFA-4FD3-882F-F2CE244985DD}"/>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432568" y="5454442"/>
              <a:ext cx="360000" cy="360000"/>
            </a:xfrm>
            <a:prstGeom prst="rect">
              <a:avLst/>
            </a:prstGeom>
          </p:spPr>
        </p:pic>
        <p:pic>
          <p:nvPicPr>
            <p:cNvPr id="180" name="Graphic 179" descr="Woman with solid fill">
              <a:extLst>
                <a:ext uri="{FF2B5EF4-FFF2-40B4-BE49-F238E27FC236}">
                  <a16:creationId xmlns:a16="http://schemas.microsoft.com/office/drawing/2014/main" id="{B4193853-1BF0-48BA-9A08-A31F1B835BAB}"/>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600208" y="5467142"/>
              <a:ext cx="360000" cy="360000"/>
            </a:xfrm>
            <a:prstGeom prst="rect">
              <a:avLst/>
            </a:prstGeom>
          </p:spPr>
        </p:pic>
        <p:pic>
          <p:nvPicPr>
            <p:cNvPr id="181" name="Graphic 180" descr="Woman with solid fill">
              <a:extLst>
                <a:ext uri="{FF2B5EF4-FFF2-40B4-BE49-F238E27FC236}">
                  <a16:creationId xmlns:a16="http://schemas.microsoft.com/office/drawing/2014/main" id="{261B35AB-61E5-41E3-94E0-A02752F5E383}"/>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636528" y="5454442"/>
              <a:ext cx="360000" cy="360000"/>
            </a:xfrm>
            <a:prstGeom prst="rect">
              <a:avLst/>
            </a:prstGeom>
          </p:spPr>
        </p:pic>
        <p:pic>
          <p:nvPicPr>
            <p:cNvPr id="182" name="Graphic 181" descr="Woman with solid fill">
              <a:extLst>
                <a:ext uri="{FF2B5EF4-FFF2-40B4-BE49-F238E27FC236}">
                  <a16:creationId xmlns:a16="http://schemas.microsoft.com/office/drawing/2014/main" id="{0CB81549-82B5-4097-8027-49498836E09C}"/>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475723" y="5462062"/>
              <a:ext cx="360000" cy="360000"/>
            </a:xfrm>
            <a:prstGeom prst="rect">
              <a:avLst/>
            </a:prstGeom>
          </p:spPr>
        </p:pic>
        <p:pic>
          <p:nvPicPr>
            <p:cNvPr id="183" name="Graphic 182" descr="Man with solid fill">
              <a:extLst>
                <a:ext uri="{FF2B5EF4-FFF2-40B4-BE49-F238E27FC236}">
                  <a16:creationId xmlns:a16="http://schemas.microsoft.com/office/drawing/2014/main" id="{0295EA40-2ADE-4141-B74A-0F7D369AE57C}"/>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16389" y="5442404"/>
              <a:ext cx="360000" cy="351417"/>
            </a:xfrm>
            <a:prstGeom prst="rect">
              <a:avLst/>
            </a:prstGeom>
          </p:spPr>
        </p:pic>
        <p:pic>
          <p:nvPicPr>
            <p:cNvPr id="184" name="Graphic 183" descr="Man with solid fill">
              <a:extLst>
                <a:ext uri="{FF2B5EF4-FFF2-40B4-BE49-F238E27FC236}">
                  <a16:creationId xmlns:a16="http://schemas.microsoft.com/office/drawing/2014/main" id="{261470D0-0051-4535-ABCF-8B93F61D26F9}"/>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83704" y="5441823"/>
              <a:ext cx="360000" cy="351417"/>
            </a:xfrm>
            <a:prstGeom prst="rect">
              <a:avLst/>
            </a:prstGeom>
          </p:spPr>
        </p:pic>
        <p:pic>
          <p:nvPicPr>
            <p:cNvPr id="185" name="Graphic 184" descr="Man with solid fill">
              <a:extLst>
                <a:ext uri="{FF2B5EF4-FFF2-40B4-BE49-F238E27FC236}">
                  <a16:creationId xmlns:a16="http://schemas.microsoft.com/office/drawing/2014/main" id="{008B4966-20AD-43DD-B590-645275CFB5B9}"/>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35011" y="5437276"/>
              <a:ext cx="360000" cy="351417"/>
            </a:xfrm>
            <a:prstGeom prst="rect">
              <a:avLst/>
            </a:prstGeom>
          </p:spPr>
        </p:pic>
        <p:pic>
          <p:nvPicPr>
            <p:cNvPr id="186" name="Graphic 185" descr="Man with solid fill">
              <a:extLst>
                <a:ext uri="{FF2B5EF4-FFF2-40B4-BE49-F238E27FC236}">
                  <a16:creationId xmlns:a16="http://schemas.microsoft.com/office/drawing/2014/main" id="{0EC8062A-5930-41E9-AF77-2D4A03C0EB51}"/>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05959" y="5470064"/>
              <a:ext cx="360000" cy="351417"/>
            </a:xfrm>
            <a:prstGeom prst="rect">
              <a:avLst/>
            </a:prstGeom>
          </p:spPr>
        </p:pic>
        <p:pic>
          <p:nvPicPr>
            <p:cNvPr id="187" name="Graphic 186" descr="Man with solid fill">
              <a:extLst>
                <a:ext uri="{FF2B5EF4-FFF2-40B4-BE49-F238E27FC236}">
                  <a16:creationId xmlns:a16="http://schemas.microsoft.com/office/drawing/2014/main" id="{03AEE200-2557-4548-B08E-8E39C89B2710}"/>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35204" y="5466287"/>
              <a:ext cx="360000" cy="351417"/>
            </a:xfrm>
            <a:prstGeom prst="rect">
              <a:avLst/>
            </a:prstGeom>
          </p:spPr>
        </p:pic>
        <p:pic>
          <p:nvPicPr>
            <p:cNvPr id="188" name="Graphic 187" descr="Man with solid fill">
              <a:extLst>
                <a:ext uri="{FF2B5EF4-FFF2-40B4-BE49-F238E27FC236}">
                  <a16:creationId xmlns:a16="http://schemas.microsoft.com/office/drawing/2014/main" id="{3AD5A24B-FAA8-4040-A532-73E9F3B541F7}"/>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60208" y="5477302"/>
              <a:ext cx="360000" cy="351417"/>
            </a:xfrm>
            <a:prstGeom prst="rect">
              <a:avLst/>
            </a:prstGeom>
          </p:spPr>
        </p:pic>
        <p:pic>
          <p:nvPicPr>
            <p:cNvPr id="189" name="Graphic 188" descr="Man with solid fill">
              <a:extLst>
                <a:ext uri="{FF2B5EF4-FFF2-40B4-BE49-F238E27FC236}">
                  <a16:creationId xmlns:a16="http://schemas.microsoft.com/office/drawing/2014/main" id="{54B32720-6D8A-44FD-BCA3-C79C432E9AB7}"/>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71989" y="5467142"/>
              <a:ext cx="360000" cy="351417"/>
            </a:xfrm>
            <a:prstGeom prst="rect">
              <a:avLst/>
            </a:prstGeom>
          </p:spPr>
        </p:pic>
      </p:grpSp>
      <p:grpSp>
        <p:nvGrpSpPr>
          <p:cNvPr id="190" name="Group 189">
            <a:extLst>
              <a:ext uri="{FF2B5EF4-FFF2-40B4-BE49-F238E27FC236}">
                <a16:creationId xmlns:a16="http://schemas.microsoft.com/office/drawing/2014/main" id="{83B99A5F-E4E7-4D6B-AC6D-ACC486E80015}"/>
              </a:ext>
            </a:extLst>
          </p:cNvPr>
          <p:cNvGrpSpPr/>
          <p:nvPr/>
        </p:nvGrpSpPr>
        <p:grpSpPr>
          <a:xfrm>
            <a:off x="7863744" y="2614533"/>
            <a:ext cx="4080139" cy="407447"/>
            <a:chOff x="7916389" y="5421273"/>
            <a:chExt cx="4080139" cy="407446"/>
          </a:xfrm>
          <a:solidFill>
            <a:srgbClr val="E09898"/>
          </a:solidFill>
        </p:grpSpPr>
        <p:pic>
          <p:nvPicPr>
            <p:cNvPr id="191" name="Graphic 190" descr="Woman with solid fill">
              <a:extLst>
                <a:ext uri="{FF2B5EF4-FFF2-40B4-BE49-F238E27FC236}">
                  <a16:creationId xmlns:a16="http://schemas.microsoft.com/office/drawing/2014/main" id="{F3484003-4209-45C2-A1B5-44515FD2D726}"/>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8913293" y="5430459"/>
              <a:ext cx="360000" cy="360000"/>
            </a:xfrm>
            <a:prstGeom prst="rect">
              <a:avLst/>
            </a:prstGeom>
          </p:spPr>
        </p:pic>
        <p:pic>
          <p:nvPicPr>
            <p:cNvPr id="192" name="Graphic 191" descr="Man with solid fill">
              <a:extLst>
                <a:ext uri="{FF2B5EF4-FFF2-40B4-BE49-F238E27FC236}">
                  <a16:creationId xmlns:a16="http://schemas.microsoft.com/office/drawing/2014/main" id="{E7FE6523-FCF9-4D6A-93D1-5A1DFA3E363A}"/>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39349" y="5442404"/>
              <a:ext cx="360000" cy="351417"/>
            </a:xfrm>
            <a:prstGeom prst="rect">
              <a:avLst/>
            </a:prstGeom>
          </p:spPr>
        </p:pic>
        <p:pic>
          <p:nvPicPr>
            <p:cNvPr id="193" name="Graphic 192" descr="Woman with solid fill">
              <a:extLst>
                <a:ext uri="{FF2B5EF4-FFF2-40B4-BE49-F238E27FC236}">
                  <a16:creationId xmlns:a16="http://schemas.microsoft.com/office/drawing/2014/main" id="{CF3395C7-B8E3-48AE-BC31-DF7E0F2D78FF}"/>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9409737" y="5439663"/>
              <a:ext cx="360000" cy="360000"/>
            </a:xfrm>
            <a:prstGeom prst="rect">
              <a:avLst/>
            </a:prstGeom>
          </p:spPr>
        </p:pic>
        <p:pic>
          <p:nvPicPr>
            <p:cNvPr id="194" name="Graphic 193" descr="Man with solid fill">
              <a:extLst>
                <a:ext uri="{FF2B5EF4-FFF2-40B4-BE49-F238E27FC236}">
                  <a16:creationId xmlns:a16="http://schemas.microsoft.com/office/drawing/2014/main" id="{4648AB26-EA0A-4314-84E2-27372978B9C2}"/>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65405" y="5424925"/>
              <a:ext cx="360000" cy="351417"/>
            </a:xfrm>
            <a:prstGeom prst="rect">
              <a:avLst/>
            </a:prstGeom>
          </p:spPr>
        </p:pic>
        <p:pic>
          <p:nvPicPr>
            <p:cNvPr id="195" name="Graphic 194" descr="Woman with solid fill">
              <a:extLst>
                <a:ext uri="{FF2B5EF4-FFF2-40B4-BE49-F238E27FC236}">
                  <a16:creationId xmlns:a16="http://schemas.microsoft.com/office/drawing/2014/main" id="{B65D654A-17D3-41D3-BCC4-84D3B2A6DF3D}"/>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0264928" y="5446822"/>
              <a:ext cx="360000" cy="360000"/>
            </a:xfrm>
            <a:prstGeom prst="rect">
              <a:avLst/>
            </a:prstGeom>
          </p:spPr>
        </p:pic>
        <p:pic>
          <p:nvPicPr>
            <p:cNvPr id="196" name="Graphic 195" descr="Man with solid fill">
              <a:extLst>
                <a:ext uri="{FF2B5EF4-FFF2-40B4-BE49-F238E27FC236}">
                  <a16:creationId xmlns:a16="http://schemas.microsoft.com/office/drawing/2014/main" id="{06B38A87-0C59-486F-9E4E-494888D959B4}"/>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95088" y="5455483"/>
              <a:ext cx="360000" cy="351417"/>
            </a:xfrm>
            <a:prstGeom prst="rect">
              <a:avLst/>
            </a:prstGeom>
          </p:spPr>
        </p:pic>
        <p:pic>
          <p:nvPicPr>
            <p:cNvPr id="197" name="Graphic 196" descr="Woman with solid fill">
              <a:extLst>
                <a:ext uri="{FF2B5EF4-FFF2-40B4-BE49-F238E27FC236}">
                  <a16:creationId xmlns:a16="http://schemas.microsoft.com/office/drawing/2014/main" id="{662DEF82-7886-4BF4-807F-3E51F00D2CDF}"/>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9920641" y="5448144"/>
              <a:ext cx="360000" cy="360000"/>
            </a:xfrm>
            <a:prstGeom prst="rect">
              <a:avLst/>
            </a:prstGeom>
          </p:spPr>
        </p:pic>
        <p:pic>
          <p:nvPicPr>
            <p:cNvPr id="198" name="Graphic 197" descr="Man with solid fill">
              <a:extLst>
                <a:ext uri="{FF2B5EF4-FFF2-40B4-BE49-F238E27FC236}">
                  <a16:creationId xmlns:a16="http://schemas.microsoft.com/office/drawing/2014/main" id="{6AB01A87-5C11-4FD7-8756-65448762E197}"/>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746785" y="5446763"/>
              <a:ext cx="360000" cy="351417"/>
            </a:xfrm>
            <a:prstGeom prst="rect">
              <a:avLst/>
            </a:prstGeom>
          </p:spPr>
        </p:pic>
        <p:pic>
          <p:nvPicPr>
            <p:cNvPr id="199" name="Graphic 198" descr="Woman with solid fill">
              <a:extLst>
                <a:ext uri="{FF2B5EF4-FFF2-40B4-BE49-F238E27FC236}">
                  <a16:creationId xmlns:a16="http://schemas.microsoft.com/office/drawing/2014/main" id="{A80B0963-C2B7-491A-87E7-877F35D2ED0E}"/>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9581345" y="5430645"/>
              <a:ext cx="360000" cy="360000"/>
            </a:xfrm>
            <a:prstGeom prst="rect">
              <a:avLst/>
            </a:prstGeom>
          </p:spPr>
        </p:pic>
        <p:pic>
          <p:nvPicPr>
            <p:cNvPr id="200" name="Graphic 199" descr="Man with solid fill">
              <a:extLst>
                <a:ext uri="{FF2B5EF4-FFF2-40B4-BE49-F238E27FC236}">
                  <a16:creationId xmlns:a16="http://schemas.microsoft.com/office/drawing/2014/main" id="{823118EE-BC50-4718-B6D2-3F4495E70C71}"/>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244929" y="5440805"/>
              <a:ext cx="360000" cy="351417"/>
            </a:xfrm>
            <a:prstGeom prst="rect">
              <a:avLst/>
            </a:prstGeom>
          </p:spPr>
        </p:pic>
        <p:pic>
          <p:nvPicPr>
            <p:cNvPr id="201" name="Graphic 200" descr="Woman with solid fill">
              <a:extLst>
                <a:ext uri="{FF2B5EF4-FFF2-40B4-BE49-F238E27FC236}">
                  <a16:creationId xmlns:a16="http://schemas.microsoft.com/office/drawing/2014/main" id="{217EF374-6B12-4D42-AF2E-C3EB4476252C}"/>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9078833" y="5435943"/>
              <a:ext cx="364349" cy="360000"/>
            </a:xfrm>
            <a:prstGeom prst="rect">
              <a:avLst/>
            </a:prstGeom>
          </p:spPr>
        </p:pic>
        <p:pic>
          <p:nvPicPr>
            <p:cNvPr id="202" name="Graphic 201" descr="Woman with solid fill">
              <a:extLst>
                <a:ext uri="{FF2B5EF4-FFF2-40B4-BE49-F238E27FC236}">
                  <a16:creationId xmlns:a16="http://schemas.microsoft.com/office/drawing/2014/main" id="{69475FB4-8EE1-4916-B519-FE9EA9DA5D05}"/>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8398969" y="5421273"/>
              <a:ext cx="360000" cy="360000"/>
            </a:xfrm>
            <a:prstGeom prst="rect">
              <a:avLst/>
            </a:prstGeom>
          </p:spPr>
        </p:pic>
        <p:pic>
          <p:nvPicPr>
            <p:cNvPr id="203" name="Graphic 202" descr="Woman with solid fill">
              <a:extLst>
                <a:ext uri="{FF2B5EF4-FFF2-40B4-BE49-F238E27FC236}">
                  <a16:creationId xmlns:a16="http://schemas.microsoft.com/office/drawing/2014/main" id="{978EF910-0133-4DFE-8459-1BD58DC8EECB}"/>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0432568" y="5454442"/>
              <a:ext cx="360000" cy="360000"/>
            </a:xfrm>
            <a:prstGeom prst="rect">
              <a:avLst/>
            </a:prstGeom>
          </p:spPr>
        </p:pic>
        <p:pic>
          <p:nvPicPr>
            <p:cNvPr id="204" name="Graphic 203" descr="Woman with solid fill">
              <a:extLst>
                <a:ext uri="{FF2B5EF4-FFF2-40B4-BE49-F238E27FC236}">
                  <a16:creationId xmlns:a16="http://schemas.microsoft.com/office/drawing/2014/main" id="{6599219F-D854-484C-B1E8-E206695E59AE}"/>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0600208" y="5467142"/>
              <a:ext cx="360000" cy="360000"/>
            </a:xfrm>
            <a:prstGeom prst="rect">
              <a:avLst/>
            </a:prstGeom>
          </p:spPr>
        </p:pic>
        <p:pic>
          <p:nvPicPr>
            <p:cNvPr id="205" name="Graphic 204" descr="Woman with solid fill">
              <a:extLst>
                <a:ext uri="{FF2B5EF4-FFF2-40B4-BE49-F238E27FC236}">
                  <a16:creationId xmlns:a16="http://schemas.microsoft.com/office/drawing/2014/main" id="{211F82AD-CE6C-4468-9668-CB66CE61675B}"/>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1636528" y="5454442"/>
              <a:ext cx="360000" cy="360000"/>
            </a:xfrm>
            <a:prstGeom prst="rect">
              <a:avLst/>
            </a:prstGeom>
          </p:spPr>
        </p:pic>
        <p:pic>
          <p:nvPicPr>
            <p:cNvPr id="206" name="Graphic 205" descr="Woman with solid fill">
              <a:extLst>
                <a:ext uri="{FF2B5EF4-FFF2-40B4-BE49-F238E27FC236}">
                  <a16:creationId xmlns:a16="http://schemas.microsoft.com/office/drawing/2014/main" id="{EEB7F5BD-2017-4E04-897F-0DCACBE3C0E4}"/>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11475723" y="5462062"/>
              <a:ext cx="360000" cy="360000"/>
            </a:xfrm>
            <a:prstGeom prst="rect">
              <a:avLst/>
            </a:prstGeom>
          </p:spPr>
        </p:pic>
        <p:pic>
          <p:nvPicPr>
            <p:cNvPr id="207" name="Graphic 206" descr="Man with solid fill">
              <a:extLst>
                <a:ext uri="{FF2B5EF4-FFF2-40B4-BE49-F238E27FC236}">
                  <a16:creationId xmlns:a16="http://schemas.microsoft.com/office/drawing/2014/main" id="{96B27510-6FD6-4AFE-9CA1-8FBAC21864F6}"/>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16389" y="5442404"/>
              <a:ext cx="360000" cy="351417"/>
            </a:xfrm>
            <a:prstGeom prst="rect">
              <a:avLst/>
            </a:prstGeom>
          </p:spPr>
        </p:pic>
        <p:pic>
          <p:nvPicPr>
            <p:cNvPr id="208" name="Graphic 207" descr="Man with solid fill">
              <a:extLst>
                <a:ext uri="{FF2B5EF4-FFF2-40B4-BE49-F238E27FC236}">
                  <a16:creationId xmlns:a16="http://schemas.microsoft.com/office/drawing/2014/main" id="{9945AE59-D092-49A1-88B0-9A717F329A1E}"/>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83704" y="5441823"/>
              <a:ext cx="360000" cy="351417"/>
            </a:xfrm>
            <a:prstGeom prst="rect">
              <a:avLst/>
            </a:prstGeom>
          </p:spPr>
        </p:pic>
        <p:pic>
          <p:nvPicPr>
            <p:cNvPr id="209" name="Graphic 208" descr="Man with solid fill">
              <a:extLst>
                <a:ext uri="{FF2B5EF4-FFF2-40B4-BE49-F238E27FC236}">
                  <a16:creationId xmlns:a16="http://schemas.microsoft.com/office/drawing/2014/main" id="{82FFC32B-5C3C-4608-8E38-69BCD9E4A4BB}"/>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35011" y="5437276"/>
              <a:ext cx="360000" cy="351417"/>
            </a:xfrm>
            <a:prstGeom prst="rect">
              <a:avLst/>
            </a:prstGeom>
          </p:spPr>
        </p:pic>
        <p:pic>
          <p:nvPicPr>
            <p:cNvPr id="210" name="Graphic 209" descr="Man with solid fill">
              <a:extLst>
                <a:ext uri="{FF2B5EF4-FFF2-40B4-BE49-F238E27FC236}">
                  <a16:creationId xmlns:a16="http://schemas.microsoft.com/office/drawing/2014/main" id="{11D96DEC-0F44-47F1-8B51-21D647553C73}"/>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305959" y="5470064"/>
              <a:ext cx="360000" cy="351417"/>
            </a:xfrm>
            <a:prstGeom prst="rect">
              <a:avLst/>
            </a:prstGeom>
          </p:spPr>
        </p:pic>
        <p:pic>
          <p:nvPicPr>
            <p:cNvPr id="211" name="Graphic 210" descr="Man with solid fill">
              <a:extLst>
                <a:ext uri="{FF2B5EF4-FFF2-40B4-BE49-F238E27FC236}">
                  <a16:creationId xmlns:a16="http://schemas.microsoft.com/office/drawing/2014/main" id="{013BFB67-09CB-4EAF-969A-C75FD6B5F989}"/>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135204" y="5466287"/>
              <a:ext cx="360000" cy="351417"/>
            </a:xfrm>
            <a:prstGeom prst="rect">
              <a:avLst/>
            </a:prstGeom>
          </p:spPr>
        </p:pic>
        <p:pic>
          <p:nvPicPr>
            <p:cNvPr id="212" name="Graphic 211" descr="Man with solid fill">
              <a:extLst>
                <a:ext uri="{FF2B5EF4-FFF2-40B4-BE49-F238E27FC236}">
                  <a16:creationId xmlns:a16="http://schemas.microsoft.com/office/drawing/2014/main" id="{6299BCF2-869E-4B64-AE99-6AA59B70F766}"/>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60208" y="5477302"/>
              <a:ext cx="360000" cy="351417"/>
            </a:xfrm>
            <a:prstGeom prst="rect">
              <a:avLst/>
            </a:prstGeom>
          </p:spPr>
        </p:pic>
        <p:pic>
          <p:nvPicPr>
            <p:cNvPr id="213" name="Graphic 212" descr="Man with solid fill">
              <a:extLst>
                <a:ext uri="{FF2B5EF4-FFF2-40B4-BE49-F238E27FC236}">
                  <a16:creationId xmlns:a16="http://schemas.microsoft.com/office/drawing/2014/main" id="{93DC649A-AB11-4CAA-AC85-034221A43B81}"/>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771989" y="5467142"/>
              <a:ext cx="360000" cy="351417"/>
            </a:xfrm>
            <a:prstGeom prst="rect">
              <a:avLst/>
            </a:prstGeom>
          </p:spPr>
        </p:pic>
      </p:grpSp>
      <p:grpSp>
        <p:nvGrpSpPr>
          <p:cNvPr id="214" name="Group 213">
            <a:extLst>
              <a:ext uri="{FF2B5EF4-FFF2-40B4-BE49-F238E27FC236}">
                <a16:creationId xmlns:a16="http://schemas.microsoft.com/office/drawing/2014/main" id="{5CFDF480-BA26-4B6E-ADC3-043469E6EAF9}"/>
              </a:ext>
            </a:extLst>
          </p:cNvPr>
          <p:cNvGrpSpPr/>
          <p:nvPr/>
        </p:nvGrpSpPr>
        <p:grpSpPr>
          <a:xfrm>
            <a:off x="7922999" y="1310921"/>
            <a:ext cx="4080139" cy="407447"/>
            <a:chOff x="7916389" y="5421273"/>
            <a:chExt cx="4080139" cy="407446"/>
          </a:xfrm>
          <a:solidFill>
            <a:srgbClr val="C00000"/>
          </a:solidFill>
        </p:grpSpPr>
        <p:pic>
          <p:nvPicPr>
            <p:cNvPr id="215" name="Graphic 214" descr="Woman with solid fill">
              <a:extLst>
                <a:ext uri="{FF2B5EF4-FFF2-40B4-BE49-F238E27FC236}">
                  <a16:creationId xmlns:a16="http://schemas.microsoft.com/office/drawing/2014/main" id="{83FC16E2-CAEC-42AA-A3A1-CBD841ACF38F}"/>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913293" y="5430459"/>
              <a:ext cx="360000" cy="360000"/>
            </a:xfrm>
            <a:prstGeom prst="rect">
              <a:avLst/>
            </a:prstGeom>
          </p:spPr>
        </p:pic>
        <p:pic>
          <p:nvPicPr>
            <p:cNvPr id="216" name="Graphic 215" descr="Man with solid fill">
              <a:extLst>
                <a:ext uri="{FF2B5EF4-FFF2-40B4-BE49-F238E27FC236}">
                  <a16:creationId xmlns:a16="http://schemas.microsoft.com/office/drawing/2014/main" id="{5063A0D3-1AA5-43AD-B0AA-8D76B4491B87}"/>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9349" y="5442404"/>
              <a:ext cx="360000" cy="351417"/>
            </a:xfrm>
            <a:prstGeom prst="rect">
              <a:avLst/>
            </a:prstGeom>
          </p:spPr>
        </p:pic>
        <p:pic>
          <p:nvPicPr>
            <p:cNvPr id="217" name="Graphic 216" descr="Woman with solid fill">
              <a:extLst>
                <a:ext uri="{FF2B5EF4-FFF2-40B4-BE49-F238E27FC236}">
                  <a16:creationId xmlns:a16="http://schemas.microsoft.com/office/drawing/2014/main" id="{8DD8873C-01BB-473F-BEC3-04CDB82868E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409737" y="5439663"/>
              <a:ext cx="360000" cy="360000"/>
            </a:xfrm>
            <a:prstGeom prst="rect">
              <a:avLst/>
            </a:prstGeom>
          </p:spPr>
        </p:pic>
        <p:pic>
          <p:nvPicPr>
            <p:cNvPr id="218" name="Graphic 217" descr="Man with solid fill">
              <a:extLst>
                <a:ext uri="{FF2B5EF4-FFF2-40B4-BE49-F238E27FC236}">
                  <a16:creationId xmlns:a16="http://schemas.microsoft.com/office/drawing/2014/main" id="{CA9B15BD-B3F6-418B-AF0C-8C5547FA5991}"/>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65405" y="5424925"/>
              <a:ext cx="360000" cy="351417"/>
            </a:xfrm>
            <a:prstGeom prst="rect">
              <a:avLst/>
            </a:prstGeom>
          </p:spPr>
        </p:pic>
        <p:pic>
          <p:nvPicPr>
            <p:cNvPr id="219" name="Graphic 218" descr="Woman with solid fill">
              <a:extLst>
                <a:ext uri="{FF2B5EF4-FFF2-40B4-BE49-F238E27FC236}">
                  <a16:creationId xmlns:a16="http://schemas.microsoft.com/office/drawing/2014/main" id="{AD061B21-83B0-4208-BCEE-4DF0A1C4921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264928" y="5446822"/>
              <a:ext cx="360000" cy="360000"/>
            </a:xfrm>
            <a:prstGeom prst="rect">
              <a:avLst/>
            </a:prstGeom>
          </p:spPr>
        </p:pic>
        <p:pic>
          <p:nvPicPr>
            <p:cNvPr id="220" name="Graphic 219" descr="Man with solid fill">
              <a:extLst>
                <a:ext uri="{FF2B5EF4-FFF2-40B4-BE49-F238E27FC236}">
                  <a16:creationId xmlns:a16="http://schemas.microsoft.com/office/drawing/2014/main" id="{051C8504-89C3-44F8-AB30-1EC69E8BCE95}"/>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95088" y="5455483"/>
              <a:ext cx="360000" cy="351417"/>
            </a:xfrm>
            <a:prstGeom prst="rect">
              <a:avLst/>
            </a:prstGeom>
          </p:spPr>
        </p:pic>
        <p:pic>
          <p:nvPicPr>
            <p:cNvPr id="221" name="Graphic 220" descr="Woman with solid fill">
              <a:extLst>
                <a:ext uri="{FF2B5EF4-FFF2-40B4-BE49-F238E27FC236}">
                  <a16:creationId xmlns:a16="http://schemas.microsoft.com/office/drawing/2014/main" id="{94EE043C-C2FF-460C-AB62-D4CB447F250A}"/>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920641" y="5448144"/>
              <a:ext cx="360000" cy="360000"/>
            </a:xfrm>
            <a:prstGeom prst="rect">
              <a:avLst/>
            </a:prstGeom>
          </p:spPr>
        </p:pic>
        <p:pic>
          <p:nvPicPr>
            <p:cNvPr id="222" name="Graphic 221" descr="Man with solid fill">
              <a:extLst>
                <a:ext uri="{FF2B5EF4-FFF2-40B4-BE49-F238E27FC236}">
                  <a16:creationId xmlns:a16="http://schemas.microsoft.com/office/drawing/2014/main" id="{5B7BF992-86F1-4BAC-9A47-98DBB06CC52A}"/>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46785" y="5446763"/>
              <a:ext cx="360000" cy="351417"/>
            </a:xfrm>
            <a:prstGeom prst="rect">
              <a:avLst/>
            </a:prstGeom>
          </p:spPr>
        </p:pic>
        <p:pic>
          <p:nvPicPr>
            <p:cNvPr id="223" name="Graphic 222" descr="Woman with solid fill">
              <a:extLst>
                <a:ext uri="{FF2B5EF4-FFF2-40B4-BE49-F238E27FC236}">
                  <a16:creationId xmlns:a16="http://schemas.microsoft.com/office/drawing/2014/main" id="{28C80EEC-BC09-4049-AE9B-1BFA389DBAF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581345" y="5430645"/>
              <a:ext cx="360000" cy="360000"/>
            </a:xfrm>
            <a:prstGeom prst="rect">
              <a:avLst/>
            </a:prstGeom>
          </p:spPr>
        </p:pic>
        <p:pic>
          <p:nvPicPr>
            <p:cNvPr id="224" name="Graphic 223" descr="Man with solid fill">
              <a:extLst>
                <a:ext uri="{FF2B5EF4-FFF2-40B4-BE49-F238E27FC236}">
                  <a16:creationId xmlns:a16="http://schemas.microsoft.com/office/drawing/2014/main" id="{8F0F124F-A657-463D-BB19-139EEE095876}"/>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44929" y="5440805"/>
              <a:ext cx="360000" cy="351417"/>
            </a:xfrm>
            <a:prstGeom prst="rect">
              <a:avLst/>
            </a:prstGeom>
          </p:spPr>
        </p:pic>
        <p:pic>
          <p:nvPicPr>
            <p:cNvPr id="225" name="Graphic 224" descr="Woman with solid fill">
              <a:extLst>
                <a:ext uri="{FF2B5EF4-FFF2-40B4-BE49-F238E27FC236}">
                  <a16:creationId xmlns:a16="http://schemas.microsoft.com/office/drawing/2014/main" id="{D1642982-3B7C-4EBB-A161-A7C02681BA7F}"/>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078833" y="5435943"/>
              <a:ext cx="364349" cy="360000"/>
            </a:xfrm>
            <a:prstGeom prst="rect">
              <a:avLst/>
            </a:prstGeom>
          </p:spPr>
        </p:pic>
        <p:pic>
          <p:nvPicPr>
            <p:cNvPr id="226" name="Graphic 225" descr="Woman with solid fill">
              <a:extLst>
                <a:ext uri="{FF2B5EF4-FFF2-40B4-BE49-F238E27FC236}">
                  <a16:creationId xmlns:a16="http://schemas.microsoft.com/office/drawing/2014/main" id="{526D45B2-7546-4A5C-9FD0-463B6DFA1E6D}"/>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398969" y="5421273"/>
              <a:ext cx="360000" cy="360000"/>
            </a:xfrm>
            <a:prstGeom prst="rect">
              <a:avLst/>
            </a:prstGeom>
          </p:spPr>
        </p:pic>
        <p:pic>
          <p:nvPicPr>
            <p:cNvPr id="227" name="Graphic 226" descr="Woman with solid fill">
              <a:extLst>
                <a:ext uri="{FF2B5EF4-FFF2-40B4-BE49-F238E27FC236}">
                  <a16:creationId xmlns:a16="http://schemas.microsoft.com/office/drawing/2014/main" id="{89B37F9E-4DD2-4F31-A542-1A01F5886EA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432568" y="5454442"/>
              <a:ext cx="360000" cy="360000"/>
            </a:xfrm>
            <a:prstGeom prst="rect">
              <a:avLst/>
            </a:prstGeom>
          </p:spPr>
        </p:pic>
        <p:pic>
          <p:nvPicPr>
            <p:cNvPr id="228" name="Graphic 227" descr="Woman with solid fill">
              <a:extLst>
                <a:ext uri="{FF2B5EF4-FFF2-40B4-BE49-F238E27FC236}">
                  <a16:creationId xmlns:a16="http://schemas.microsoft.com/office/drawing/2014/main" id="{885DCB10-716E-4EAC-8A48-697E8917EC9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00208" y="5467142"/>
              <a:ext cx="360000" cy="360000"/>
            </a:xfrm>
            <a:prstGeom prst="rect">
              <a:avLst/>
            </a:prstGeom>
          </p:spPr>
        </p:pic>
        <p:pic>
          <p:nvPicPr>
            <p:cNvPr id="229" name="Graphic 228" descr="Woman with solid fill">
              <a:extLst>
                <a:ext uri="{FF2B5EF4-FFF2-40B4-BE49-F238E27FC236}">
                  <a16:creationId xmlns:a16="http://schemas.microsoft.com/office/drawing/2014/main" id="{CC696A3D-1C62-4E05-8586-98B86E00BD69}"/>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636528" y="5454442"/>
              <a:ext cx="360000" cy="360000"/>
            </a:xfrm>
            <a:prstGeom prst="rect">
              <a:avLst/>
            </a:prstGeom>
          </p:spPr>
        </p:pic>
        <p:pic>
          <p:nvPicPr>
            <p:cNvPr id="230" name="Graphic 229" descr="Woman with solid fill">
              <a:extLst>
                <a:ext uri="{FF2B5EF4-FFF2-40B4-BE49-F238E27FC236}">
                  <a16:creationId xmlns:a16="http://schemas.microsoft.com/office/drawing/2014/main" id="{4E59AC7C-7707-4511-B246-64F90264AB74}"/>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475723" y="5462062"/>
              <a:ext cx="360000" cy="360000"/>
            </a:xfrm>
            <a:prstGeom prst="rect">
              <a:avLst/>
            </a:prstGeom>
          </p:spPr>
        </p:pic>
        <p:pic>
          <p:nvPicPr>
            <p:cNvPr id="231" name="Graphic 230" descr="Man with solid fill">
              <a:extLst>
                <a:ext uri="{FF2B5EF4-FFF2-40B4-BE49-F238E27FC236}">
                  <a16:creationId xmlns:a16="http://schemas.microsoft.com/office/drawing/2014/main" id="{CF59AB0A-AC2B-4077-9E81-C5315E58BA93}"/>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16389" y="5442404"/>
              <a:ext cx="360000" cy="351417"/>
            </a:xfrm>
            <a:prstGeom prst="rect">
              <a:avLst/>
            </a:prstGeom>
          </p:spPr>
        </p:pic>
        <p:pic>
          <p:nvPicPr>
            <p:cNvPr id="232" name="Graphic 231" descr="Man with solid fill">
              <a:extLst>
                <a:ext uri="{FF2B5EF4-FFF2-40B4-BE49-F238E27FC236}">
                  <a16:creationId xmlns:a16="http://schemas.microsoft.com/office/drawing/2014/main" id="{FC4C3338-2EBF-44ED-9886-EB7DC0FE3EC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3704" y="5441823"/>
              <a:ext cx="360000" cy="351417"/>
            </a:xfrm>
            <a:prstGeom prst="rect">
              <a:avLst/>
            </a:prstGeom>
          </p:spPr>
        </p:pic>
        <p:pic>
          <p:nvPicPr>
            <p:cNvPr id="233" name="Graphic 232" descr="Man with solid fill">
              <a:extLst>
                <a:ext uri="{FF2B5EF4-FFF2-40B4-BE49-F238E27FC236}">
                  <a16:creationId xmlns:a16="http://schemas.microsoft.com/office/drawing/2014/main" id="{72F2BF31-5A56-4950-AE53-60513E01506A}"/>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35011" y="5437276"/>
              <a:ext cx="360000" cy="351417"/>
            </a:xfrm>
            <a:prstGeom prst="rect">
              <a:avLst/>
            </a:prstGeom>
          </p:spPr>
        </p:pic>
        <p:pic>
          <p:nvPicPr>
            <p:cNvPr id="234" name="Graphic 233" descr="Man with solid fill">
              <a:extLst>
                <a:ext uri="{FF2B5EF4-FFF2-40B4-BE49-F238E27FC236}">
                  <a16:creationId xmlns:a16="http://schemas.microsoft.com/office/drawing/2014/main" id="{644C55D8-CFD5-4C0F-83A8-DFC437912619}"/>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05959" y="5470064"/>
              <a:ext cx="360000" cy="351417"/>
            </a:xfrm>
            <a:prstGeom prst="rect">
              <a:avLst/>
            </a:prstGeom>
          </p:spPr>
        </p:pic>
        <p:pic>
          <p:nvPicPr>
            <p:cNvPr id="235" name="Graphic 234" descr="Man with solid fill">
              <a:extLst>
                <a:ext uri="{FF2B5EF4-FFF2-40B4-BE49-F238E27FC236}">
                  <a16:creationId xmlns:a16="http://schemas.microsoft.com/office/drawing/2014/main" id="{9EBF77A4-844B-4F47-8638-CBB9DC735C31}"/>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35204" y="5466287"/>
              <a:ext cx="360000" cy="351417"/>
            </a:xfrm>
            <a:prstGeom prst="rect">
              <a:avLst/>
            </a:prstGeom>
          </p:spPr>
        </p:pic>
        <p:pic>
          <p:nvPicPr>
            <p:cNvPr id="236" name="Graphic 235" descr="Man with solid fill">
              <a:extLst>
                <a:ext uri="{FF2B5EF4-FFF2-40B4-BE49-F238E27FC236}">
                  <a16:creationId xmlns:a16="http://schemas.microsoft.com/office/drawing/2014/main" id="{CB76F917-D266-4DEA-A9C9-4E2DF7BA71E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60208" y="5477302"/>
              <a:ext cx="360000" cy="351417"/>
            </a:xfrm>
            <a:prstGeom prst="rect">
              <a:avLst/>
            </a:prstGeom>
          </p:spPr>
        </p:pic>
        <p:pic>
          <p:nvPicPr>
            <p:cNvPr id="237" name="Graphic 236" descr="Man with solid fill">
              <a:extLst>
                <a:ext uri="{FF2B5EF4-FFF2-40B4-BE49-F238E27FC236}">
                  <a16:creationId xmlns:a16="http://schemas.microsoft.com/office/drawing/2014/main" id="{8917D371-B73C-4266-92DA-CF3C7B970997}"/>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71989" y="5467142"/>
              <a:ext cx="360000" cy="351417"/>
            </a:xfrm>
            <a:prstGeom prst="rect">
              <a:avLst/>
            </a:prstGeom>
          </p:spPr>
        </p:pic>
      </p:grpSp>
      <p:sp>
        <p:nvSpPr>
          <p:cNvPr id="238" name="Oval 237">
            <a:extLst>
              <a:ext uri="{FF2B5EF4-FFF2-40B4-BE49-F238E27FC236}">
                <a16:creationId xmlns:a16="http://schemas.microsoft.com/office/drawing/2014/main" id="{72EECB4E-7378-460F-98A2-E06D0A8EBE45}"/>
              </a:ext>
            </a:extLst>
          </p:cNvPr>
          <p:cNvSpPr/>
          <p:nvPr/>
        </p:nvSpPr>
        <p:spPr>
          <a:xfrm>
            <a:off x="4097274" y="899972"/>
            <a:ext cx="669980" cy="783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1" name="Oval 240">
            <a:extLst>
              <a:ext uri="{FF2B5EF4-FFF2-40B4-BE49-F238E27FC236}">
                <a16:creationId xmlns:a16="http://schemas.microsoft.com/office/drawing/2014/main" id="{A7B61EF6-0D83-4BEE-9325-C659F07EC654}"/>
              </a:ext>
            </a:extLst>
          </p:cNvPr>
          <p:cNvSpPr/>
          <p:nvPr/>
        </p:nvSpPr>
        <p:spPr>
          <a:xfrm>
            <a:off x="2332563" y="1201302"/>
            <a:ext cx="626503" cy="751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2" name="Oval 241">
            <a:extLst>
              <a:ext uri="{FF2B5EF4-FFF2-40B4-BE49-F238E27FC236}">
                <a16:creationId xmlns:a16="http://schemas.microsoft.com/office/drawing/2014/main" id="{07CB5A30-16C7-4EF7-8A84-E81A32E477FB}"/>
              </a:ext>
            </a:extLst>
          </p:cNvPr>
          <p:cNvSpPr/>
          <p:nvPr/>
        </p:nvSpPr>
        <p:spPr>
          <a:xfrm>
            <a:off x="4179804" y="1989015"/>
            <a:ext cx="605779" cy="680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3" name="Oval 242">
            <a:extLst>
              <a:ext uri="{FF2B5EF4-FFF2-40B4-BE49-F238E27FC236}">
                <a16:creationId xmlns:a16="http://schemas.microsoft.com/office/drawing/2014/main" id="{F1B07E0E-F235-4C89-9763-474ABC591608}"/>
              </a:ext>
            </a:extLst>
          </p:cNvPr>
          <p:cNvSpPr/>
          <p:nvPr/>
        </p:nvSpPr>
        <p:spPr>
          <a:xfrm>
            <a:off x="3344643" y="2824995"/>
            <a:ext cx="947251" cy="833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4" name="Oval 243">
            <a:extLst>
              <a:ext uri="{FF2B5EF4-FFF2-40B4-BE49-F238E27FC236}">
                <a16:creationId xmlns:a16="http://schemas.microsoft.com/office/drawing/2014/main" id="{5C2AC825-BABF-43E4-8C87-BB92701E616C}"/>
              </a:ext>
            </a:extLst>
          </p:cNvPr>
          <p:cNvSpPr/>
          <p:nvPr/>
        </p:nvSpPr>
        <p:spPr>
          <a:xfrm>
            <a:off x="3003287" y="1662056"/>
            <a:ext cx="937351" cy="8779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5" name="Oval 244">
            <a:extLst>
              <a:ext uri="{FF2B5EF4-FFF2-40B4-BE49-F238E27FC236}">
                <a16:creationId xmlns:a16="http://schemas.microsoft.com/office/drawing/2014/main" id="{D70EDC36-0990-4A79-9CBD-CF8010E02279}"/>
              </a:ext>
            </a:extLst>
          </p:cNvPr>
          <p:cNvSpPr/>
          <p:nvPr/>
        </p:nvSpPr>
        <p:spPr>
          <a:xfrm>
            <a:off x="1318847" y="1977083"/>
            <a:ext cx="1658245" cy="974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6" name="Oval 245">
            <a:extLst>
              <a:ext uri="{FF2B5EF4-FFF2-40B4-BE49-F238E27FC236}">
                <a16:creationId xmlns:a16="http://schemas.microsoft.com/office/drawing/2014/main" id="{D98070B3-A974-4BE5-8A34-AF443547F796}"/>
              </a:ext>
            </a:extLst>
          </p:cNvPr>
          <p:cNvSpPr/>
          <p:nvPr/>
        </p:nvSpPr>
        <p:spPr>
          <a:xfrm>
            <a:off x="1417750" y="4144243"/>
            <a:ext cx="1799865" cy="18468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7" name="Oval 246">
            <a:extLst>
              <a:ext uri="{FF2B5EF4-FFF2-40B4-BE49-F238E27FC236}">
                <a16:creationId xmlns:a16="http://schemas.microsoft.com/office/drawing/2014/main" id="{7776D638-169F-453C-8ECC-20360A0CD8EB}"/>
              </a:ext>
            </a:extLst>
          </p:cNvPr>
          <p:cNvSpPr/>
          <p:nvPr/>
        </p:nvSpPr>
        <p:spPr>
          <a:xfrm>
            <a:off x="1898544" y="3142933"/>
            <a:ext cx="672129" cy="7703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8" name="Oval 247">
            <a:extLst>
              <a:ext uri="{FF2B5EF4-FFF2-40B4-BE49-F238E27FC236}">
                <a16:creationId xmlns:a16="http://schemas.microsoft.com/office/drawing/2014/main" id="{794DAB25-A343-4E11-8B26-42FCF8DDD53C}"/>
              </a:ext>
            </a:extLst>
          </p:cNvPr>
          <p:cNvSpPr/>
          <p:nvPr/>
        </p:nvSpPr>
        <p:spPr>
          <a:xfrm>
            <a:off x="4572179" y="3480535"/>
            <a:ext cx="829607" cy="8078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49" name="Oval 248">
            <a:extLst>
              <a:ext uri="{FF2B5EF4-FFF2-40B4-BE49-F238E27FC236}">
                <a16:creationId xmlns:a16="http://schemas.microsoft.com/office/drawing/2014/main" id="{9BD79B1D-54C5-4159-A63E-78E3937673DE}"/>
              </a:ext>
            </a:extLst>
          </p:cNvPr>
          <p:cNvSpPr/>
          <p:nvPr/>
        </p:nvSpPr>
        <p:spPr>
          <a:xfrm>
            <a:off x="3766866" y="4486137"/>
            <a:ext cx="925271" cy="990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pic>
        <p:nvPicPr>
          <p:cNvPr id="253" name="Graphic 252" descr="Man with solid fill">
            <a:extLst>
              <a:ext uri="{FF2B5EF4-FFF2-40B4-BE49-F238E27FC236}">
                <a16:creationId xmlns:a16="http://schemas.microsoft.com/office/drawing/2014/main" id="{D1806B5C-FCB3-47A5-96D1-93E080761897}"/>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18840" y="6285651"/>
            <a:ext cx="360000" cy="360000"/>
          </a:xfrm>
          <a:prstGeom prst="rect">
            <a:avLst/>
          </a:prstGeom>
        </p:spPr>
      </p:pic>
      <p:pic>
        <p:nvPicPr>
          <p:cNvPr id="255" name="Graphic 254" descr="Man with solid fill">
            <a:extLst>
              <a:ext uri="{FF2B5EF4-FFF2-40B4-BE49-F238E27FC236}">
                <a16:creationId xmlns:a16="http://schemas.microsoft.com/office/drawing/2014/main" id="{98368787-5D1B-4C47-BE7E-E363D533C21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5054" y="6266609"/>
            <a:ext cx="425727" cy="415576"/>
          </a:xfrm>
          <a:prstGeom prst="rect">
            <a:avLst/>
          </a:prstGeom>
        </p:spPr>
      </p:pic>
      <p:sp>
        <p:nvSpPr>
          <p:cNvPr id="256" name="TextBox 255">
            <a:extLst>
              <a:ext uri="{FF2B5EF4-FFF2-40B4-BE49-F238E27FC236}">
                <a16:creationId xmlns:a16="http://schemas.microsoft.com/office/drawing/2014/main" id="{DB4228ED-6A2D-4B9D-83EA-37D509CEB890}"/>
              </a:ext>
            </a:extLst>
          </p:cNvPr>
          <p:cNvSpPr txBox="1"/>
          <p:nvPr/>
        </p:nvSpPr>
        <p:spPr>
          <a:xfrm>
            <a:off x="9622505" y="6173265"/>
            <a:ext cx="1770485" cy="584775"/>
          </a:xfrm>
          <a:prstGeom prst="rect">
            <a:avLst/>
          </a:prstGeom>
          <a:noFill/>
        </p:spPr>
        <p:txBody>
          <a:bodyPr wrap="none" rtlCol="0">
            <a:spAutoFit/>
          </a:bodyPr>
          <a:lstStyle/>
          <a:p>
            <a:pPr defTabSz="228561"/>
            <a:r>
              <a:rPr lang="nb-NO" sz="1600" dirty="0">
                <a:solidFill>
                  <a:prstClr val="black"/>
                </a:solidFill>
                <a:latin typeface="Calibri"/>
              </a:rPr>
              <a:t>Høy </a:t>
            </a:r>
          </a:p>
          <a:p>
            <a:pPr defTabSz="228561"/>
            <a:r>
              <a:rPr lang="nb-NO" sz="1600" dirty="0">
                <a:solidFill>
                  <a:prstClr val="black"/>
                </a:solidFill>
                <a:latin typeface="Calibri"/>
              </a:rPr>
              <a:t>innleggelsespraksis</a:t>
            </a:r>
          </a:p>
        </p:txBody>
      </p:sp>
      <p:sp>
        <p:nvSpPr>
          <p:cNvPr id="257" name="TextBox 256">
            <a:extLst>
              <a:ext uri="{FF2B5EF4-FFF2-40B4-BE49-F238E27FC236}">
                <a16:creationId xmlns:a16="http://schemas.microsoft.com/office/drawing/2014/main" id="{46CC20A7-4A14-4C2E-9BD3-0491750ABC8B}"/>
              </a:ext>
            </a:extLst>
          </p:cNvPr>
          <p:cNvSpPr txBox="1"/>
          <p:nvPr/>
        </p:nvSpPr>
        <p:spPr>
          <a:xfrm>
            <a:off x="1848894" y="6173873"/>
            <a:ext cx="1770485" cy="584775"/>
          </a:xfrm>
          <a:prstGeom prst="rect">
            <a:avLst/>
          </a:prstGeom>
          <a:noFill/>
        </p:spPr>
        <p:txBody>
          <a:bodyPr wrap="none" rtlCol="0">
            <a:spAutoFit/>
          </a:bodyPr>
          <a:lstStyle/>
          <a:p>
            <a:pPr defTabSz="228561"/>
            <a:r>
              <a:rPr lang="nb-NO" sz="1600" dirty="0">
                <a:solidFill>
                  <a:prstClr val="black"/>
                </a:solidFill>
                <a:latin typeface="Calibri"/>
              </a:rPr>
              <a:t>Lav </a:t>
            </a:r>
          </a:p>
          <a:p>
            <a:pPr defTabSz="228561"/>
            <a:r>
              <a:rPr lang="nb-NO" sz="1600" dirty="0">
                <a:solidFill>
                  <a:prstClr val="black"/>
                </a:solidFill>
                <a:latin typeface="Calibri"/>
              </a:rPr>
              <a:t>innleggelsespraksis</a:t>
            </a:r>
          </a:p>
        </p:txBody>
      </p:sp>
      <p:sp>
        <p:nvSpPr>
          <p:cNvPr id="258" name="TextBox 257">
            <a:extLst>
              <a:ext uri="{FF2B5EF4-FFF2-40B4-BE49-F238E27FC236}">
                <a16:creationId xmlns:a16="http://schemas.microsoft.com/office/drawing/2014/main" id="{76C254CE-1D1E-488C-9224-0B7F8815B26B}"/>
              </a:ext>
            </a:extLst>
          </p:cNvPr>
          <p:cNvSpPr txBox="1"/>
          <p:nvPr/>
        </p:nvSpPr>
        <p:spPr>
          <a:xfrm>
            <a:off x="7550994" y="6182011"/>
            <a:ext cx="1770485" cy="584775"/>
          </a:xfrm>
          <a:prstGeom prst="rect">
            <a:avLst/>
          </a:prstGeom>
          <a:noFill/>
        </p:spPr>
        <p:txBody>
          <a:bodyPr wrap="none" rtlCol="0">
            <a:spAutoFit/>
          </a:bodyPr>
          <a:lstStyle/>
          <a:p>
            <a:pPr defTabSz="228561"/>
            <a:r>
              <a:rPr lang="nb-NO" sz="1600" dirty="0">
                <a:solidFill>
                  <a:prstClr val="black"/>
                </a:solidFill>
                <a:latin typeface="Calibri"/>
              </a:rPr>
              <a:t>Medium-høy</a:t>
            </a:r>
          </a:p>
          <a:p>
            <a:pPr defTabSz="228561"/>
            <a:r>
              <a:rPr lang="nb-NO" sz="1600" dirty="0">
                <a:solidFill>
                  <a:prstClr val="black"/>
                </a:solidFill>
                <a:latin typeface="Calibri"/>
              </a:rPr>
              <a:t>innleggelsespraksis</a:t>
            </a:r>
          </a:p>
        </p:txBody>
      </p:sp>
      <p:sp>
        <p:nvSpPr>
          <p:cNvPr id="259" name="TextBox 258">
            <a:extLst>
              <a:ext uri="{FF2B5EF4-FFF2-40B4-BE49-F238E27FC236}">
                <a16:creationId xmlns:a16="http://schemas.microsoft.com/office/drawing/2014/main" id="{173EB853-131B-42EA-AD3D-C91B324336E2}"/>
              </a:ext>
            </a:extLst>
          </p:cNvPr>
          <p:cNvSpPr txBox="1"/>
          <p:nvPr/>
        </p:nvSpPr>
        <p:spPr>
          <a:xfrm>
            <a:off x="4534310" y="6188789"/>
            <a:ext cx="1770485" cy="584775"/>
          </a:xfrm>
          <a:prstGeom prst="rect">
            <a:avLst/>
          </a:prstGeom>
          <a:noFill/>
        </p:spPr>
        <p:txBody>
          <a:bodyPr wrap="none" rtlCol="0">
            <a:spAutoFit/>
          </a:bodyPr>
          <a:lstStyle/>
          <a:p>
            <a:pPr defTabSz="228561"/>
            <a:r>
              <a:rPr lang="nb-NO" sz="1600" dirty="0">
                <a:solidFill>
                  <a:prstClr val="black"/>
                </a:solidFill>
                <a:latin typeface="Calibri"/>
              </a:rPr>
              <a:t>Medium-lav </a:t>
            </a:r>
          </a:p>
          <a:p>
            <a:pPr defTabSz="228561"/>
            <a:r>
              <a:rPr lang="nb-NO" sz="1600" dirty="0">
                <a:solidFill>
                  <a:prstClr val="black"/>
                </a:solidFill>
                <a:latin typeface="Calibri"/>
              </a:rPr>
              <a:t>innleggelsespraksis</a:t>
            </a:r>
          </a:p>
        </p:txBody>
      </p:sp>
      <p:sp>
        <p:nvSpPr>
          <p:cNvPr id="260" name="Arrow: Right 259">
            <a:extLst>
              <a:ext uri="{FF2B5EF4-FFF2-40B4-BE49-F238E27FC236}">
                <a16:creationId xmlns:a16="http://schemas.microsoft.com/office/drawing/2014/main" id="{1D103D68-F984-48F7-9D33-2FB8801497A7}"/>
              </a:ext>
            </a:extLst>
          </p:cNvPr>
          <p:cNvSpPr/>
          <p:nvPr/>
        </p:nvSpPr>
        <p:spPr>
          <a:xfrm>
            <a:off x="5791200" y="2889094"/>
            <a:ext cx="1568789" cy="1120695"/>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61"/>
            <a:endParaRPr lang="nb-NO">
              <a:solidFill>
                <a:prstClr val="white"/>
              </a:solidFill>
              <a:latin typeface="Calibri"/>
            </a:endParaRPr>
          </a:p>
        </p:txBody>
      </p:sp>
      <p:sp>
        <p:nvSpPr>
          <p:cNvPr id="261" name="TextBox 260">
            <a:extLst>
              <a:ext uri="{FF2B5EF4-FFF2-40B4-BE49-F238E27FC236}">
                <a16:creationId xmlns:a16="http://schemas.microsoft.com/office/drawing/2014/main" id="{AF4F3C58-FDF1-47E4-A29E-33E87C968329}"/>
              </a:ext>
            </a:extLst>
          </p:cNvPr>
          <p:cNvSpPr txBox="1"/>
          <p:nvPr/>
        </p:nvSpPr>
        <p:spPr>
          <a:xfrm>
            <a:off x="815413" y="181298"/>
            <a:ext cx="11486315" cy="523220"/>
          </a:xfrm>
          <a:prstGeom prst="rect">
            <a:avLst/>
          </a:prstGeom>
          <a:noFill/>
        </p:spPr>
        <p:txBody>
          <a:bodyPr wrap="square" rtlCol="0">
            <a:spAutoFit/>
          </a:bodyPr>
          <a:lstStyle/>
          <a:p>
            <a:pPr defTabSz="228561"/>
            <a:r>
              <a:rPr lang="nb-NO" sz="2800" b="1" dirty="0">
                <a:solidFill>
                  <a:srgbClr val="E54F46"/>
                </a:solidFill>
              </a:rPr>
              <a:t>Legevaktleger delt inn i lav - høy innleggelsespraksis</a:t>
            </a:r>
          </a:p>
        </p:txBody>
      </p:sp>
      <p:pic>
        <p:nvPicPr>
          <p:cNvPr id="239" name="Graphic 238" descr="Woman with solid fill">
            <a:extLst>
              <a:ext uri="{FF2B5EF4-FFF2-40B4-BE49-F238E27FC236}">
                <a16:creationId xmlns:a16="http://schemas.microsoft.com/office/drawing/2014/main" id="{A3166D0E-9C10-4CF4-8A4D-E30AA6FE9D47}"/>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2524795" y="1289904"/>
            <a:ext cx="360000" cy="360000"/>
          </a:xfrm>
          <a:prstGeom prst="rect">
            <a:avLst/>
          </a:prstGeom>
        </p:spPr>
      </p:pic>
      <p:pic>
        <p:nvPicPr>
          <p:cNvPr id="240" name="Graphic 239" descr="Man with solid fill">
            <a:extLst>
              <a:ext uri="{FF2B5EF4-FFF2-40B4-BE49-F238E27FC236}">
                <a16:creationId xmlns:a16="http://schemas.microsoft.com/office/drawing/2014/main" id="{F7C3F081-1CD0-426C-A8EC-E4C6FC4C7BD7}"/>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67941" y="1589097"/>
            <a:ext cx="360000" cy="360000"/>
          </a:xfrm>
          <a:prstGeom prst="rect">
            <a:avLst/>
          </a:prstGeom>
        </p:spPr>
      </p:pic>
      <p:pic>
        <p:nvPicPr>
          <p:cNvPr id="252" name="Graphic 251" descr="Woman with solid fill">
            <a:extLst>
              <a:ext uri="{FF2B5EF4-FFF2-40B4-BE49-F238E27FC236}">
                <a16:creationId xmlns:a16="http://schemas.microsoft.com/office/drawing/2014/main" id="{ABD70401-94E5-4FF3-83F0-0F1FC2A9E9FE}"/>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841179" y="2541303"/>
            <a:ext cx="360000" cy="360000"/>
          </a:xfrm>
          <a:prstGeom prst="rect">
            <a:avLst/>
          </a:prstGeom>
        </p:spPr>
      </p:pic>
      <p:pic>
        <p:nvPicPr>
          <p:cNvPr id="254" name="Graphic 253" descr="Woman with solid fill">
            <a:extLst>
              <a:ext uri="{FF2B5EF4-FFF2-40B4-BE49-F238E27FC236}">
                <a16:creationId xmlns:a16="http://schemas.microsoft.com/office/drawing/2014/main" id="{D284A87B-2EBE-465F-B2CD-30F1189426CB}"/>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667839" y="2254231"/>
            <a:ext cx="360000" cy="360000"/>
          </a:xfrm>
          <a:prstGeom prst="rect">
            <a:avLst/>
          </a:prstGeom>
        </p:spPr>
      </p:pic>
      <p:pic>
        <p:nvPicPr>
          <p:cNvPr id="262" name="Graphic 261" descr="Woman with solid fill">
            <a:extLst>
              <a:ext uri="{FF2B5EF4-FFF2-40B4-BE49-F238E27FC236}">
                <a16:creationId xmlns:a16="http://schemas.microsoft.com/office/drawing/2014/main" id="{2AC95F38-DAF4-4235-9DEA-B828D03D5DA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043619" y="5448849"/>
            <a:ext cx="360000" cy="360000"/>
          </a:xfrm>
          <a:prstGeom prst="rect">
            <a:avLst/>
          </a:prstGeom>
        </p:spPr>
      </p:pic>
    </p:spTree>
    <p:extLst>
      <p:ext uri="{BB962C8B-B14F-4D97-AF65-F5344CB8AC3E}">
        <p14:creationId xmlns:p14="http://schemas.microsoft.com/office/powerpoint/2010/main" val="388124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road, sky, outdoor&#10;&#10;Description automatically generated">
            <a:extLst>
              <a:ext uri="{FF2B5EF4-FFF2-40B4-BE49-F238E27FC236}">
                <a16:creationId xmlns:a16="http://schemas.microsoft.com/office/drawing/2014/main" id="{D5708831-C1D5-46B9-9DB7-01B67E9CA3D8}"/>
              </a:ext>
            </a:extLst>
          </p:cNvPr>
          <p:cNvPicPr>
            <a:picLocks noChangeAspect="1"/>
          </p:cNvPicPr>
          <p:nvPr/>
        </p:nvPicPr>
        <p:blipFill rotWithShape="1">
          <a:blip r:embed="rId3">
            <a:extLst>
              <a:ext uri="{28A0092B-C50C-407E-A947-70E740481C1C}">
                <a14:useLocalDpi xmlns:a14="http://schemas.microsoft.com/office/drawing/2010/main" val="0"/>
              </a:ext>
            </a:extLst>
          </a:blip>
          <a:srcRect l="9904" r="33916" b="1"/>
          <a:stretch/>
        </p:blipFill>
        <p:spPr>
          <a:xfrm>
            <a:off x="5982006" y="0"/>
            <a:ext cx="6878251" cy="6886743"/>
          </a:xfrm>
          <a:prstGeom prst="rect">
            <a:avLst/>
          </a:prstGeom>
          <a:noFill/>
        </p:spPr>
      </p:pic>
      <p:sp>
        <p:nvSpPr>
          <p:cNvPr id="2" name="Title 1">
            <a:extLst>
              <a:ext uri="{FF2B5EF4-FFF2-40B4-BE49-F238E27FC236}">
                <a16:creationId xmlns:a16="http://schemas.microsoft.com/office/drawing/2014/main" id="{0A548161-9F88-487C-8C4C-596F5878A60D}"/>
              </a:ext>
            </a:extLst>
          </p:cNvPr>
          <p:cNvSpPr>
            <a:spLocks noGrp="1"/>
          </p:cNvSpPr>
          <p:nvPr>
            <p:ph type="title"/>
          </p:nvPr>
        </p:nvSpPr>
        <p:spPr>
          <a:xfrm>
            <a:off x="622299" y="431800"/>
            <a:ext cx="5150539" cy="1301750"/>
          </a:xfrm>
        </p:spPr>
        <p:txBody>
          <a:bodyPr anchor="t">
            <a:normAutofit fontScale="90000"/>
          </a:bodyPr>
          <a:lstStyle/>
          <a:p>
            <a:r>
              <a:rPr lang="nb-NO" dirty="0"/>
              <a:t>NKLM </a:t>
            </a:r>
            <a:br>
              <a:rPr lang="nb-NO" dirty="0"/>
            </a:br>
            <a:r>
              <a:rPr lang="nb-NO" dirty="0"/>
              <a:t>– Legevakt og overgrepsmottak</a:t>
            </a:r>
          </a:p>
        </p:txBody>
      </p:sp>
      <p:sp>
        <p:nvSpPr>
          <p:cNvPr id="3" name="Content Placeholder 2">
            <a:extLst>
              <a:ext uri="{FF2B5EF4-FFF2-40B4-BE49-F238E27FC236}">
                <a16:creationId xmlns:a16="http://schemas.microsoft.com/office/drawing/2014/main" id="{CD86AEFC-A81E-4645-A68D-C68E846E182A}"/>
              </a:ext>
            </a:extLst>
          </p:cNvPr>
          <p:cNvSpPr>
            <a:spLocks noGrp="1"/>
          </p:cNvSpPr>
          <p:nvPr>
            <p:ph type="body" sz="half" idx="1"/>
          </p:nvPr>
        </p:nvSpPr>
        <p:spPr>
          <a:xfrm>
            <a:off x="622300" y="1981200"/>
            <a:ext cx="4762500" cy="4260850"/>
          </a:xfrm>
        </p:spPr>
        <p:txBody>
          <a:bodyPr>
            <a:normAutofit/>
          </a:bodyPr>
          <a:lstStyle/>
          <a:p>
            <a:endParaRPr lang="nb-NO" dirty="0"/>
          </a:p>
          <a:p>
            <a:pPr marL="9002" indent="0">
              <a:buNone/>
            </a:pPr>
            <a:endParaRPr lang="nb-NO" dirty="0"/>
          </a:p>
          <a:p>
            <a:r>
              <a:rPr lang="nb-NO" sz="3200" dirty="0"/>
              <a:t>Fagutvikling</a:t>
            </a:r>
          </a:p>
          <a:p>
            <a:r>
              <a:rPr lang="nb-NO" sz="3200" dirty="0"/>
              <a:t>Formidling</a:t>
            </a:r>
          </a:p>
          <a:p>
            <a:r>
              <a:rPr lang="nb-NO" sz="3200" dirty="0"/>
              <a:t>Forskning</a:t>
            </a:r>
          </a:p>
          <a:p>
            <a:endParaRPr lang="nb-NO" dirty="0"/>
          </a:p>
        </p:txBody>
      </p:sp>
    </p:spTree>
    <p:extLst>
      <p:ext uri="{BB962C8B-B14F-4D97-AF65-F5344CB8AC3E}">
        <p14:creationId xmlns:p14="http://schemas.microsoft.com/office/powerpoint/2010/main" val="19581633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F099AA-32B6-4658-BB6D-95BCC276D56E}"/>
              </a:ext>
            </a:extLst>
          </p:cNvPr>
          <p:cNvGraphicFramePr/>
          <p:nvPr/>
        </p:nvGraphicFramePr>
        <p:xfrm>
          <a:off x="1864895" y="550843"/>
          <a:ext cx="9432758" cy="60905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3418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2" descr="Man with solid fill">
            <a:extLst>
              <a:ext uri="{FF2B5EF4-FFF2-40B4-BE49-F238E27FC236}">
                <a16:creationId xmlns:a16="http://schemas.microsoft.com/office/drawing/2014/main" id="{85B0867D-2D70-4121-9A56-77E04307059B}"/>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2064" y="4736090"/>
            <a:ext cx="960107" cy="1034223"/>
          </a:xfrm>
          <a:prstGeom prst="rect">
            <a:avLst/>
          </a:prstGeom>
        </p:spPr>
      </p:pic>
      <p:pic>
        <p:nvPicPr>
          <p:cNvPr id="8" name="Graphic 62" descr="Man with solid fill">
            <a:extLst>
              <a:ext uri="{FF2B5EF4-FFF2-40B4-BE49-F238E27FC236}">
                <a16:creationId xmlns:a16="http://schemas.microsoft.com/office/drawing/2014/main" id="{FCBF71F3-77D3-43BF-8796-9B585565DCB2}"/>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2064" y="1112385"/>
            <a:ext cx="960107" cy="1034223"/>
          </a:xfrm>
          <a:prstGeom prst="rect">
            <a:avLst/>
          </a:prstGeom>
        </p:spPr>
      </p:pic>
      <p:pic>
        <p:nvPicPr>
          <p:cNvPr id="9" name="Graphic 62" descr="Man with solid fill">
            <a:extLst>
              <a:ext uri="{FF2B5EF4-FFF2-40B4-BE49-F238E27FC236}">
                <a16:creationId xmlns:a16="http://schemas.microsoft.com/office/drawing/2014/main" id="{CCE380AC-EB95-4DAD-AC29-0AA196CF178C}"/>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2064" y="3600267"/>
            <a:ext cx="960107" cy="1034223"/>
          </a:xfrm>
          <a:prstGeom prst="rect">
            <a:avLst/>
          </a:prstGeom>
        </p:spPr>
      </p:pic>
      <p:pic>
        <p:nvPicPr>
          <p:cNvPr id="10" name="Graphic 62" descr="Man with solid fill">
            <a:extLst>
              <a:ext uri="{FF2B5EF4-FFF2-40B4-BE49-F238E27FC236}">
                <a16:creationId xmlns:a16="http://schemas.microsoft.com/office/drawing/2014/main" id="{6B1BBBB3-678F-4B83-8CA6-9CD5AE19CF0E}"/>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2064" y="2349542"/>
            <a:ext cx="960107" cy="1034223"/>
          </a:xfrm>
          <a:prstGeom prst="rect">
            <a:avLst/>
          </a:prstGeom>
        </p:spPr>
      </p:pic>
      <p:sp>
        <p:nvSpPr>
          <p:cNvPr id="11" name="TekstSylinder 10">
            <a:extLst>
              <a:ext uri="{FF2B5EF4-FFF2-40B4-BE49-F238E27FC236}">
                <a16:creationId xmlns:a16="http://schemas.microsoft.com/office/drawing/2014/main" id="{B997DBB3-2EC8-4181-98B2-4B3AF1F0389C}"/>
              </a:ext>
            </a:extLst>
          </p:cNvPr>
          <p:cNvSpPr txBox="1"/>
          <p:nvPr/>
        </p:nvSpPr>
        <p:spPr>
          <a:xfrm>
            <a:off x="7728181" y="5022219"/>
            <a:ext cx="3049681" cy="461665"/>
          </a:xfrm>
          <a:prstGeom prst="rect">
            <a:avLst/>
          </a:prstGeom>
          <a:noFill/>
        </p:spPr>
        <p:txBody>
          <a:bodyPr wrap="none" rtlCol="0">
            <a:spAutoFit/>
          </a:bodyPr>
          <a:lstStyle/>
          <a:p>
            <a:r>
              <a:rPr lang="nb-NO" sz="2400" dirty="0"/>
              <a:t>Lav innleggelsespraksis</a:t>
            </a:r>
          </a:p>
        </p:txBody>
      </p:sp>
      <p:sp>
        <p:nvSpPr>
          <p:cNvPr id="12" name="TekstSylinder 11">
            <a:extLst>
              <a:ext uri="{FF2B5EF4-FFF2-40B4-BE49-F238E27FC236}">
                <a16:creationId xmlns:a16="http://schemas.microsoft.com/office/drawing/2014/main" id="{8B60B41C-D681-4856-AF63-DEC974A2E5E1}"/>
              </a:ext>
            </a:extLst>
          </p:cNvPr>
          <p:cNvSpPr txBox="1"/>
          <p:nvPr/>
        </p:nvSpPr>
        <p:spPr>
          <a:xfrm>
            <a:off x="7728182" y="3871157"/>
            <a:ext cx="1687963" cy="461665"/>
          </a:xfrm>
          <a:prstGeom prst="rect">
            <a:avLst/>
          </a:prstGeom>
          <a:noFill/>
        </p:spPr>
        <p:txBody>
          <a:bodyPr wrap="none" rtlCol="0">
            <a:spAutoFit/>
          </a:bodyPr>
          <a:lstStyle/>
          <a:p>
            <a:r>
              <a:rPr lang="nb-NO" sz="2400" dirty="0"/>
              <a:t>Medium-lav</a:t>
            </a:r>
          </a:p>
        </p:txBody>
      </p:sp>
      <p:sp>
        <p:nvSpPr>
          <p:cNvPr id="13" name="TekstSylinder 12">
            <a:extLst>
              <a:ext uri="{FF2B5EF4-FFF2-40B4-BE49-F238E27FC236}">
                <a16:creationId xmlns:a16="http://schemas.microsoft.com/office/drawing/2014/main" id="{207106BB-930C-473C-9B62-DAEE21B0B8A0}"/>
              </a:ext>
            </a:extLst>
          </p:cNvPr>
          <p:cNvSpPr txBox="1"/>
          <p:nvPr/>
        </p:nvSpPr>
        <p:spPr>
          <a:xfrm>
            <a:off x="7698270" y="2659051"/>
            <a:ext cx="1798826" cy="461665"/>
          </a:xfrm>
          <a:prstGeom prst="rect">
            <a:avLst/>
          </a:prstGeom>
          <a:noFill/>
        </p:spPr>
        <p:txBody>
          <a:bodyPr wrap="none" rtlCol="0">
            <a:spAutoFit/>
          </a:bodyPr>
          <a:lstStyle/>
          <a:p>
            <a:r>
              <a:rPr lang="nb-NO" sz="2400" dirty="0"/>
              <a:t>Medium-høy</a:t>
            </a:r>
          </a:p>
        </p:txBody>
      </p:sp>
      <p:sp>
        <p:nvSpPr>
          <p:cNvPr id="14" name="TekstSylinder 13">
            <a:extLst>
              <a:ext uri="{FF2B5EF4-FFF2-40B4-BE49-F238E27FC236}">
                <a16:creationId xmlns:a16="http://schemas.microsoft.com/office/drawing/2014/main" id="{810BA84C-34B6-4DDA-98EC-DD2F17941DA6}"/>
              </a:ext>
            </a:extLst>
          </p:cNvPr>
          <p:cNvSpPr txBox="1"/>
          <p:nvPr/>
        </p:nvSpPr>
        <p:spPr>
          <a:xfrm>
            <a:off x="7693983" y="1383274"/>
            <a:ext cx="3131691" cy="461665"/>
          </a:xfrm>
          <a:prstGeom prst="rect">
            <a:avLst/>
          </a:prstGeom>
          <a:noFill/>
        </p:spPr>
        <p:txBody>
          <a:bodyPr wrap="none" rtlCol="0">
            <a:spAutoFit/>
          </a:bodyPr>
          <a:lstStyle/>
          <a:p>
            <a:r>
              <a:rPr lang="nb-NO" sz="2400" dirty="0"/>
              <a:t>Høy innleggelsespraksis</a:t>
            </a:r>
          </a:p>
        </p:txBody>
      </p:sp>
      <p:pic>
        <p:nvPicPr>
          <p:cNvPr id="15" name="Picture 2" descr="P:\msmNKLM\Bilder\Fotodatabase legevakt\Askøy LV og Bergen LV\DSC_0188.JPG">
            <a:extLst>
              <a:ext uri="{FF2B5EF4-FFF2-40B4-BE49-F238E27FC236}">
                <a16:creationId xmlns:a16="http://schemas.microsoft.com/office/drawing/2014/main" id="{C69E3836-2304-4C1D-AB66-D18BBA160CD0}"/>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r="28096"/>
          <a:stretch/>
        </p:blipFill>
        <p:spPr bwMode="auto">
          <a:xfrm>
            <a:off x="1487488" y="1953984"/>
            <a:ext cx="3166339" cy="2950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4545E879-F46D-443B-9E02-D9D6F54566E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02" t="29755" r="3947"/>
          <a:stretch/>
        </p:blipFill>
        <p:spPr>
          <a:xfrm>
            <a:off x="977859" y="1936536"/>
            <a:ext cx="4185596" cy="3327461"/>
          </a:xfrm>
          <a:prstGeom prst="rect">
            <a:avLst/>
          </a:prstGeom>
        </p:spPr>
      </p:pic>
    </p:spTree>
    <p:extLst>
      <p:ext uri="{BB962C8B-B14F-4D97-AF65-F5344CB8AC3E}">
        <p14:creationId xmlns:p14="http://schemas.microsoft.com/office/powerpoint/2010/main" val="2923708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3A66B1-3BAD-4D05-B525-9AE61095481E}"/>
              </a:ext>
            </a:extLst>
          </p:cNvPr>
          <p:cNvSpPr>
            <a:spLocks noGrp="1"/>
          </p:cNvSpPr>
          <p:nvPr>
            <p:ph type="title"/>
          </p:nvPr>
        </p:nvSpPr>
        <p:spPr>
          <a:xfrm>
            <a:off x="1041535" y="540265"/>
            <a:ext cx="7873865" cy="879577"/>
          </a:xfrm>
        </p:spPr>
        <p:txBody>
          <a:bodyPr>
            <a:normAutofit/>
          </a:bodyPr>
          <a:lstStyle/>
          <a:p>
            <a:r>
              <a:rPr lang="nb-NO" dirty="0">
                <a:solidFill>
                  <a:srgbClr val="E54F46"/>
                </a:solidFill>
                <a:latin typeface="Arial Black" panose="020B0A04020102020204" pitchFamily="34" charset="0"/>
              </a:rPr>
              <a:t>Sannsynlighet for innleggelse</a:t>
            </a:r>
          </a:p>
        </p:txBody>
      </p:sp>
      <p:graphicFrame>
        <p:nvGraphicFramePr>
          <p:cNvPr id="6" name="Plassholder for innhold 5">
            <a:extLst>
              <a:ext uri="{FF2B5EF4-FFF2-40B4-BE49-F238E27FC236}">
                <a16:creationId xmlns:a16="http://schemas.microsoft.com/office/drawing/2014/main" id="{997ABC14-A64A-4CAA-8EFB-36DF71736067}"/>
              </a:ext>
            </a:extLst>
          </p:cNvPr>
          <p:cNvGraphicFramePr>
            <a:graphicFrameLocks noGrp="1"/>
          </p:cNvGraphicFramePr>
          <p:nvPr>
            <p:ph idx="1"/>
          </p:nvPr>
        </p:nvGraphicFramePr>
        <p:xfrm>
          <a:off x="859132" y="1999792"/>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3" name="Rektangel 2">
            <a:extLst>
              <a:ext uri="{FF2B5EF4-FFF2-40B4-BE49-F238E27FC236}">
                <a16:creationId xmlns:a16="http://schemas.microsoft.com/office/drawing/2014/main" id="{94A77BB1-1CE7-244D-5D9D-F79B8FB5A8EF}"/>
              </a:ext>
            </a:extLst>
          </p:cNvPr>
          <p:cNvSpPr/>
          <p:nvPr/>
        </p:nvSpPr>
        <p:spPr>
          <a:xfrm>
            <a:off x="5125453" y="1892830"/>
            <a:ext cx="6347145" cy="3958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nb-NO" sz="1467"/>
          </a:p>
        </p:txBody>
      </p:sp>
    </p:spTree>
    <p:extLst>
      <p:ext uri="{BB962C8B-B14F-4D97-AF65-F5344CB8AC3E}">
        <p14:creationId xmlns:p14="http://schemas.microsoft.com/office/powerpoint/2010/main" val="47152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3A66B1-3BAD-4D05-B525-9AE61095481E}"/>
              </a:ext>
            </a:extLst>
          </p:cNvPr>
          <p:cNvSpPr>
            <a:spLocks noGrp="1"/>
          </p:cNvSpPr>
          <p:nvPr>
            <p:ph type="title"/>
          </p:nvPr>
        </p:nvSpPr>
        <p:spPr>
          <a:xfrm>
            <a:off x="1041535" y="540265"/>
            <a:ext cx="7873865" cy="879577"/>
          </a:xfrm>
        </p:spPr>
        <p:txBody>
          <a:bodyPr>
            <a:normAutofit fontScale="90000"/>
          </a:bodyPr>
          <a:lstStyle/>
          <a:p>
            <a:r>
              <a:rPr lang="nb-NO" dirty="0">
                <a:solidFill>
                  <a:srgbClr val="E54F46"/>
                </a:solidFill>
                <a:latin typeface="Arial Black" panose="020B0A04020102020204" pitchFamily="34" charset="0"/>
              </a:rPr>
              <a:t>Sannsynlighet for utskrivelse med brystsmerter</a:t>
            </a:r>
          </a:p>
        </p:txBody>
      </p:sp>
      <p:graphicFrame>
        <p:nvGraphicFramePr>
          <p:cNvPr id="6" name="Plassholder for innhold 5">
            <a:extLst>
              <a:ext uri="{FF2B5EF4-FFF2-40B4-BE49-F238E27FC236}">
                <a16:creationId xmlns:a16="http://schemas.microsoft.com/office/drawing/2014/main" id="{997ABC14-A64A-4CAA-8EFB-36DF71736067}"/>
              </a:ext>
            </a:extLst>
          </p:cNvPr>
          <p:cNvGraphicFramePr>
            <a:graphicFrameLocks noGrp="1"/>
          </p:cNvGraphicFramePr>
          <p:nvPr>
            <p:ph idx="1"/>
          </p:nvPr>
        </p:nvGraphicFramePr>
        <p:xfrm>
          <a:off x="859132" y="1999792"/>
          <a:ext cx="10515600" cy="43513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709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3A66B1-3BAD-4D05-B525-9AE61095481E}"/>
              </a:ext>
            </a:extLst>
          </p:cNvPr>
          <p:cNvSpPr>
            <a:spLocks noGrp="1"/>
          </p:cNvSpPr>
          <p:nvPr>
            <p:ph type="title"/>
          </p:nvPr>
        </p:nvSpPr>
        <p:spPr>
          <a:xfrm>
            <a:off x="1041535" y="540265"/>
            <a:ext cx="7873865" cy="879577"/>
          </a:xfrm>
        </p:spPr>
        <p:txBody>
          <a:bodyPr>
            <a:normAutofit fontScale="90000"/>
          </a:bodyPr>
          <a:lstStyle/>
          <a:p>
            <a:r>
              <a:rPr lang="nb-NO" dirty="0">
                <a:solidFill>
                  <a:srgbClr val="E54F46"/>
                </a:solidFill>
                <a:latin typeface="Arial Black" panose="020B0A04020102020204" pitchFamily="34" charset="0"/>
              </a:rPr>
              <a:t>Sannsynlighet for utskrivelse med brystsmerter og hjerteinfarkt</a:t>
            </a:r>
          </a:p>
        </p:txBody>
      </p:sp>
      <p:graphicFrame>
        <p:nvGraphicFramePr>
          <p:cNvPr id="6" name="Plassholder for innhold 5">
            <a:extLst>
              <a:ext uri="{FF2B5EF4-FFF2-40B4-BE49-F238E27FC236}">
                <a16:creationId xmlns:a16="http://schemas.microsoft.com/office/drawing/2014/main" id="{997ABC14-A64A-4CAA-8EFB-36DF71736067}"/>
              </a:ext>
            </a:extLst>
          </p:cNvPr>
          <p:cNvGraphicFramePr>
            <a:graphicFrameLocks noGrp="1"/>
          </p:cNvGraphicFramePr>
          <p:nvPr>
            <p:ph idx="1"/>
          </p:nvPr>
        </p:nvGraphicFramePr>
        <p:xfrm>
          <a:off x="859132" y="1999792"/>
          <a:ext cx="10515600" cy="43513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C2563C80-D012-4243-BC5A-1874CA6452D8}"/>
              </a:ext>
            </a:extLst>
          </p:cNvPr>
          <p:cNvSpPr txBox="1"/>
          <p:nvPr/>
        </p:nvSpPr>
        <p:spPr>
          <a:xfrm rot="21238002">
            <a:off x="3067803" y="1738182"/>
            <a:ext cx="9697077" cy="523220"/>
          </a:xfrm>
          <a:prstGeom prst="rect">
            <a:avLst/>
          </a:prstGeom>
          <a:noFill/>
        </p:spPr>
        <p:txBody>
          <a:bodyPr wrap="square" rtlCol="0">
            <a:spAutoFit/>
          </a:bodyPr>
          <a:lstStyle/>
          <a:p>
            <a:pPr algn="ctr"/>
            <a:r>
              <a:rPr lang="nb-NO" sz="2800" b="1" i="1" dirty="0">
                <a:solidFill>
                  <a:srgbClr val="3842E2"/>
                </a:solidFill>
              </a:rPr>
              <a:t>Ingen forskjell i 30 dagers mortalitet for ikke innlagte</a:t>
            </a:r>
          </a:p>
        </p:txBody>
      </p:sp>
    </p:spTree>
    <p:extLst>
      <p:ext uri="{BB962C8B-B14F-4D97-AF65-F5344CB8AC3E}">
        <p14:creationId xmlns:p14="http://schemas.microsoft.com/office/powerpoint/2010/main" val="42509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EE1F8D-197D-44B9-9819-738C57FB6B0E}"/>
              </a:ext>
            </a:extLst>
          </p:cNvPr>
          <p:cNvSpPr>
            <a:spLocks noGrp="1"/>
          </p:cNvSpPr>
          <p:nvPr>
            <p:ph type="title"/>
          </p:nvPr>
        </p:nvSpPr>
        <p:spPr>
          <a:xfrm>
            <a:off x="1041535" y="938462"/>
            <a:ext cx="7008139" cy="879577"/>
          </a:xfrm>
        </p:spPr>
        <p:txBody>
          <a:bodyPr/>
          <a:lstStyle/>
          <a:p>
            <a:r>
              <a:rPr lang="nb-NO" b="1" dirty="0">
                <a:solidFill>
                  <a:schemeClr val="accent1"/>
                </a:solidFill>
              </a:rPr>
              <a:t>Konklusjon</a:t>
            </a:r>
          </a:p>
        </p:txBody>
      </p:sp>
      <p:sp>
        <p:nvSpPr>
          <p:cNvPr id="3" name="Plassholder for innhold 2">
            <a:extLst>
              <a:ext uri="{FF2B5EF4-FFF2-40B4-BE49-F238E27FC236}">
                <a16:creationId xmlns:a16="http://schemas.microsoft.com/office/drawing/2014/main" id="{2F468FE3-32EF-435C-BA7F-1D19F0F49736}"/>
              </a:ext>
            </a:extLst>
          </p:cNvPr>
          <p:cNvSpPr>
            <a:spLocks noGrp="1"/>
          </p:cNvSpPr>
          <p:nvPr>
            <p:ph idx="1"/>
          </p:nvPr>
        </p:nvSpPr>
        <p:spPr>
          <a:xfrm>
            <a:off x="1041535" y="2332722"/>
            <a:ext cx="10116536" cy="3586816"/>
          </a:xfrm>
        </p:spPr>
        <p:txBody>
          <a:bodyPr>
            <a:normAutofit/>
          </a:bodyPr>
          <a:lstStyle/>
          <a:p>
            <a:r>
              <a:rPr lang="nb-NO" dirty="0"/>
              <a:t>Innleggelser med magesmerter og brystsmerter - tilsvarende utskrivelsesdiagnose vanligst</a:t>
            </a:r>
          </a:p>
          <a:p>
            <a:r>
              <a:rPr lang="nb-NO" dirty="0"/>
              <a:t>Stor variasjon i innleggelsespraksis mellom legevaktleger</a:t>
            </a:r>
          </a:p>
          <a:p>
            <a:r>
              <a:rPr lang="nb-NO" dirty="0"/>
              <a:t>Leger med høy innleggelsespraksis - dobbelt så høy innleggelsesrate som leger med lav innleggelsespraksis</a:t>
            </a:r>
          </a:p>
          <a:p>
            <a:r>
              <a:rPr lang="nb-NO" dirty="0"/>
              <a:t>Leger med lav innleggelsespraksis overser noen akutt hjerteinfarkt, hjerneslag, akutt appendicitt og lungeemboli</a:t>
            </a:r>
          </a:p>
        </p:txBody>
      </p:sp>
    </p:spTree>
    <p:extLst>
      <p:ext uri="{BB962C8B-B14F-4D97-AF65-F5344CB8AC3E}">
        <p14:creationId xmlns:p14="http://schemas.microsoft.com/office/powerpoint/2010/main" val="24471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Tittelfelt">
            <a:extLst>
              <a:ext uri="{FF2B5EF4-FFF2-40B4-BE49-F238E27FC236}">
                <a16:creationId xmlns:a16="http://schemas.microsoft.com/office/drawing/2014/main" id="{46793E05-183A-EB4E-821C-8A9E958C9BDB}"/>
              </a:ext>
            </a:extLst>
          </p:cNvPr>
          <p:cNvSpPr>
            <a:spLocks noGrp="1"/>
          </p:cNvSpPr>
          <p:nvPr>
            <p:ph type="title"/>
          </p:nvPr>
        </p:nvSpPr>
        <p:spPr>
          <a:xfrm>
            <a:off x="921219" y="915838"/>
            <a:ext cx="7260254" cy="1108061"/>
          </a:xfrm>
        </p:spPr>
        <p:txBody>
          <a:bodyPr/>
          <a:lstStyle/>
          <a:p>
            <a:r>
              <a:rPr lang="en-GB" b="1" dirty="0" err="1">
                <a:solidFill>
                  <a:schemeClr val="accent1"/>
                </a:solidFill>
              </a:rPr>
              <a:t>Veien</a:t>
            </a:r>
            <a:r>
              <a:rPr lang="en-GB" b="1" dirty="0">
                <a:solidFill>
                  <a:schemeClr val="accent1"/>
                </a:solidFill>
              </a:rPr>
              <a:t> </a:t>
            </a:r>
            <a:r>
              <a:rPr lang="en-GB" b="1" dirty="0" err="1">
                <a:solidFill>
                  <a:schemeClr val="accent1"/>
                </a:solidFill>
              </a:rPr>
              <a:t>videre</a:t>
            </a:r>
            <a:endParaRPr lang="en-GB" b="1" dirty="0">
              <a:solidFill>
                <a:schemeClr val="accent1"/>
              </a:solidFill>
            </a:endParaRPr>
          </a:p>
        </p:txBody>
      </p:sp>
      <p:sp>
        <p:nvSpPr>
          <p:cNvPr id="6" name="Plassholder for innhold 5" descr="Tekstfelt">
            <a:extLst>
              <a:ext uri="{FF2B5EF4-FFF2-40B4-BE49-F238E27FC236}">
                <a16:creationId xmlns:a16="http://schemas.microsoft.com/office/drawing/2014/main" id="{93F14777-6CD2-644C-89A1-5C9C876E2FC9}"/>
              </a:ext>
            </a:extLst>
          </p:cNvPr>
          <p:cNvSpPr>
            <a:spLocks noGrp="1"/>
          </p:cNvSpPr>
          <p:nvPr>
            <p:ph idx="1"/>
          </p:nvPr>
        </p:nvSpPr>
        <p:spPr/>
        <p:txBody>
          <a:bodyPr>
            <a:normAutofit/>
          </a:bodyPr>
          <a:lstStyle/>
          <a:p>
            <a:pPr marL="9002" indent="0">
              <a:buNone/>
            </a:pPr>
            <a:endParaRPr lang="en-GB" sz="2800" dirty="0">
              <a:solidFill>
                <a:srgbClr val="3842E2"/>
              </a:solidFill>
            </a:endParaRPr>
          </a:p>
          <a:p>
            <a:pPr marL="9002" indent="0">
              <a:buNone/>
            </a:pPr>
            <a:r>
              <a:rPr lang="en-GB" sz="3200" dirty="0" err="1">
                <a:solidFill>
                  <a:schemeClr val="accent1"/>
                </a:solidFill>
              </a:rPr>
              <a:t>Bedre</a:t>
            </a:r>
            <a:r>
              <a:rPr lang="en-GB" sz="3200" dirty="0">
                <a:solidFill>
                  <a:schemeClr val="accent1"/>
                </a:solidFill>
              </a:rPr>
              <a:t> </a:t>
            </a:r>
            <a:r>
              <a:rPr lang="en-GB" sz="3200" dirty="0" err="1">
                <a:solidFill>
                  <a:schemeClr val="accent1"/>
                </a:solidFill>
              </a:rPr>
              <a:t>tjenester</a:t>
            </a:r>
            <a:r>
              <a:rPr lang="en-GB" sz="3200" dirty="0">
                <a:solidFill>
                  <a:schemeClr val="accent1"/>
                </a:solidFill>
              </a:rPr>
              <a:t>: </a:t>
            </a:r>
          </a:p>
          <a:p>
            <a:pPr lvl="1">
              <a:buFont typeface="Arial" panose="020B0604020202020204" pitchFamily="34" charset="0"/>
              <a:buChar char="•"/>
            </a:pPr>
            <a:r>
              <a:rPr lang="en-GB" sz="3200" dirty="0" err="1">
                <a:solidFill>
                  <a:schemeClr val="accent1"/>
                </a:solidFill>
              </a:rPr>
              <a:t>Samhandling</a:t>
            </a:r>
            <a:r>
              <a:rPr lang="en-GB" sz="3200" dirty="0">
                <a:solidFill>
                  <a:schemeClr val="accent1"/>
                </a:solidFill>
              </a:rPr>
              <a:t> </a:t>
            </a:r>
          </a:p>
          <a:p>
            <a:pPr lvl="1">
              <a:buFont typeface="Arial" panose="020B0604020202020204" pitchFamily="34" charset="0"/>
              <a:buChar char="•"/>
            </a:pPr>
            <a:r>
              <a:rPr lang="en-GB" sz="3200" dirty="0" err="1">
                <a:solidFill>
                  <a:schemeClr val="accent1"/>
                </a:solidFill>
              </a:rPr>
              <a:t>Diagnostikk</a:t>
            </a:r>
            <a:r>
              <a:rPr lang="en-GB" sz="3200" dirty="0">
                <a:solidFill>
                  <a:schemeClr val="accent1"/>
                </a:solidFill>
              </a:rPr>
              <a:t> og </a:t>
            </a:r>
            <a:r>
              <a:rPr lang="en-GB" sz="3200" dirty="0" err="1">
                <a:solidFill>
                  <a:schemeClr val="accent1"/>
                </a:solidFill>
              </a:rPr>
              <a:t>beslutningsstøtte</a:t>
            </a:r>
            <a:r>
              <a:rPr lang="en-GB" sz="3200" dirty="0">
                <a:solidFill>
                  <a:schemeClr val="accent1"/>
                </a:solidFill>
              </a:rPr>
              <a:t> </a:t>
            </a:r>
          </a:p>
          <a:p>
            <a:pPr lvl="1">
              <a:buFont typeface="Arial" panose="020B0604020202020204" pitchFamily="34" charset="0"/>
              <a:buChar char="•"/>
            </a:pPr>
            <a:r>
              <a:rPr lang="en-GB" sz="3200" dirty="0" err="1">
                <a:solidFill>
                  <a:schemeClr val="accent1"/>
                </a:solidFill>
              </a:rPr>
              <a:t>Utdanning</a:t>
            </a:r>
            <a:r>
              <a:rPr lang="en-GB" sz="3200" dirty="0">
                <a:solidFill>
                  <a:schemeClr val="accent1"/>
                </a:solidFill>
              </a:rPr>
              <a:t> </a:t>
            </a:r>
          </a:p>
          <a:p>
            <a:pPr marL="9002" indent="0">
              <a:buNone/>
            </a:pPr>
            <a:endParaRPr lang="en-GB" dirty="0"/>
          </a:p>
          <a:p>
            <a:pPr lvl="1"/>
            <a:endParaRPr lang="en-GB" dirty="0"/>
          </a:p>
        </p:txBody>
      </p:sp>
    </p:spTree>
    <p:extLst>
      <p:ext uri="{BB962C8B-B14F-4D97-AF65-F5344CB8AC3E}">
        <p14:creationId xmlns:p14="http://schemas.microsoft.com/office/powerpoint/2010/main" val="156453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70F76-E687-2E6A-2874-2DC51972CB57}"/>
              </a:ext>
            </a:extLst>
          </p:cNvPr>
          <p:cNvSpPr>
            <a:spLocks noGrp="1"/>
          </p:cNvSpPr>
          <p:nvPr>
            <p:ph type="title"/>
          </p:nvPr>
        </p:nvSpPr>
        <p:spPr/>
        <p:txBody>
          <a:bodyPr/>
          <a:lstStyle/>
          <a:p>
            <a:r>
              <a:rPr lang="nb-NO" dirty="0"/>
              <a:t>Podkast fra Alrek helseklynge</a:t>
            </a:r>
          </a:p>
        </p:txBody>
      </p:sp>
      <p:pic>
        <p:nvPicPr>
          <p:cNvPr id="5" name="Plassholder for innhold 4">
            <a:extLst>
              <a:ext uri="{FF2B5EF4-FFF2-40B4-BE49-F238E27FC236}">
                <a16:creationId xmlns:a16="http://schemas.microsoft.com/office/drawing/2014/main" id="{49D37318-82CB-AB3C-4690-0A294DE220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400" y="2022103"/>
            <a:ext cx="10117138" cy="3852019"/>
          </a:xfrm>
        </p:spPr>
      </p:pic>
    </p:spTree>
    <p:extLst>
      <p:ext uri="{BB962C8B-B14F-4D97-AF65-F5344CB8AC3E}">
        <p14:creationId xmlns:p14="http://schemas.microsoft.com/office/powerpoint/2010/main" val="3485153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2700214" y="1646051"/>
            <a:ext cx="7008139" cy="879577"/>
          </a:xfrm>
        </p:spPr>
        <p:txBody>
          <a:bodyPr/>
          <a:lstStyle/>
          <a:p>
            <a:r>
              <a:rPr lang="nb-NO" dirty="0">
                <a:hlinkClick r:id="rId2"/>
              </a:rPr>
              <a:t>legevaktmedisin@norceresearch.no</a:t>
            </a:r>
            <a:r>
              <a:rPr lang="nb-NO" dirty="0"/>
              <a:t> </a:t>
            </a:r>
          </a:p>
        </p:txBody>
      </p:sp>
      <p:pic>
        <p:nvPicPr>
          <p:cNvPr id="7" name="Content Placeholder 6" descr="Shape, rectangle&#10;&#10;Description automatically generated">
            <a:extLst>
              <a:ext uri="{FF2B5EF4-FFF2-40B4-BE49-F238E27FC236}">
                <a16:creationId xmlns:a16="http://schemas.microsoft.com/office/drawing/2014/main" id="{C3C6F866-1C78-4C6C-9BCD-FE09BDCBDA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5714" y="3141647"/>
            <a:ext cx="10117138" cy="2070302"/>
          </a:xfrm>
        </p:spPr>
      </p:pic>
    </p:spTree>
    <p:extLst>
      <p:ext uri="{BB962C8B-B14F-4D97-AF65-F5344CB8AC3E}">
        <p14:creationId xmlns:p14="http://schemas.microsoft.com/office/powerpoint/2010/main" val="2647027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3C4F08-1A3D-9F90-33C4-EE8A82F00F9E}"/>
              </a:ext>
            </a:extLst>
          </p:cNvPr>
          <p:cNvSpPr>
            <a:spLocks noGrp="1"/>
          </p:cNvSpPr>
          <p:nvPr>
            <p:ph type="title"/>
          </p:nvPr>
        </p:nvSpPr>
        <p:spPr/>
        <p:txBody>
          <a:bodyPr/>
          <a:lstStyle/>
          <a:p>
            <a:r>
              <a:rPr lang="nb-NO" dirty="0"/>
              <a:t>Jeg skal snakke om</a:t>
            </a:r>
          </a:p>
        </p:txBody>
      </p:sp>
      <p:sp>
        <p:nvSpPr>
          <p:cNvPr id="3" name="Plassholder for innhold 2">
            <a:extLst>
              <a:ext uri="{FF2B5EF4-FFF2-40B4-BE49-F238E27FC236}">
                <a16:creationId xmlns:a16="http://schemas.microsoft.com/office/drawing/2014/main" id="{9FA147AC-D90F-2227-C51F-AAFDF688F4D4}"/>
              </a:ext>
            </a:extLst>
          </p:cNvPr>
          <p:cNvSpPr>
            <a:spLocks noGrp="1"/>
          </p:cNvSpPr>
          <p:nvPr>
            <p:ph idx="1"/>
          </p:nvPr>
        </p:nvSpPr>
        <p:spPr>
          <a:xfrm>
            <a:off x="1041535" y="1650379"/>
            <a:ext cx="8021803" cy="4293907"/>
          </a:xfrm>
        </p:spPr>
        <p:txBody>
          <a:bodyPr/>
          <a:lstStyle/>
          <a:p>
            <a:pPr marL="0" indent="0">
              <a:buNone/>
            </a:pPr>
            <a:endParaRPr lang="nb-NO" dirty="0"/>
          </a:p>
          <a:p>
            <a:pPr marL="421192" indent="-457200">
              <a:buFont typeface="Arial" panose="020B0604020202020204" pitchFamily="34" charset="0"/>
              <a:buChar char="•"/>
            </a:pPr>
            <a:r>
              <a:rPr lang="nb-NO" dirty="0"/>
              <a:t>Beslutningsstøtte</a:t>
            </a:r>
          </a:p>
          <a:p>
            <a:pPr marL="421192" indent="-457200">
              <a:buFont typeface="Arial" panose="020B0604020202020204" pitchFamily="34" charset="0"/>
              <a:buChar char="•"/>
            </a:pPr>
            <a:r>
              <a:rPr lang="nb-NO" dirty="0"/>
              <a:t>Video i legevaktsentralen</a:t>
            </a:r>
          </a:p>
          <a:p>
            <a:pPr marL="421192" indent="-457200">
              <a:buFont typeface="Arial" panose="020B0604020202020204" pitchFamily="34" charset="0"/>
              <a:buChar char="•"/>
            </a:pPr>
            <a:r>
              <a:rPr lang="nb-NO" dirty="0"/>
              <a:t>Nettkurs</a:t>
            </a:r>
          </a:p>
          <a:p>
            <a:pPr marL="421192" indent="-457200">
              <a:buFont typeface="Arial" panose="020B0604020202020204" pitchFamily="34" charset="0"/>
              <a:buChar char="•"/>
            </a:pPr>
            <a:r>
              <a:rPr lang="nb-NO" dirty="0"/>
              <a:t>Brukerundersøkelser</a:t>
            </a:r>
          </a:p>
          <a:p>
            <a:pPr marL="421192" indent="-457200">
              <a:buFont typeface="Arial" panose="020B0604020202020204" pitchFamily="34" charset="0"/>
              <a:buChar char="•"/>
            </a:pPr>
            <a:r>
              <a:rPr lang="nb-NO"/>
              <a:t>Skrøpelighet på legevakt</a:t>
            </a:r>
            <a:endParaRPr lang="nb-NO" dirty="0"/>
          </a:p>
          <a:p>
            <a:pPr marL="421192" indent="-457200">
              <a:buFont typeface="Arial" panose="020B0604020202020204" pitchFamily="34" charset="0"/>
              <a:buChar char="•"/>
            </a:pPr>
            <a:r>
              <a:rPr lang="nb-NO" dirty="0"/>
              <a:t>Akuttinnleggelser</a:t>
            </a:r>
          </a:p>
          <a:p>
            <a:pPr marL="421192" indent="-457200">
              <a:buFont typeface="Arial" panose="020B0604020202020204" pitchFamily="34" charset="0"/>
              <a:buChar char="•"/>
            </a:pPr>
            <a:r>
              <a:rPr lang="nb-NO" dirty="0"/>
              <a:t>En nyhet</a:t>
            </a:r>
          </a:p>
          <a:p>
            <a:pPr marL="0" indent="0">
              <a:buNone/>
            </a:pPr>
            <a:endParaRPr lang="nb-NO" dirty="0"/>
          </a:p>
          <a:p>
            <a:endParaRPr lang="nb-NO" dirty="0"/>
          </a:p>
        </p:txBody>
      </p:sp>
    </p:spTree>
    <p:extLst>
      <p:ext uri="{BB962C8B-B14F-4D97-AF65-F5344CB8AC3E}">
        <p14:creationId xmlns:p14="http://schemas.microsoft.com/office/powerpoint/2010/main" val="344281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8711-A5AB-46FA-962B-D1C85F000362}"/>
              </a:ext>
            </a:extLst>
          </p:cNvPr>
          <p:cNvSpPr>
            <a:spLocks noGrp="1"/>
          </p:cNvSpPr>
          <p:nvPr>
            <p:ph type="title"/>
          </p:nvPr>
        </p:nvSpPr>
        <p:spPr/>
        <p:txBody>
          <a:bodyPr/>
          <a:lstStyle/>
          <a:p>
            <a:r>
              <a:rPr lang="nb-NO" dirty="0"/>
              <a:t>Beslutningsstøtte</a:t>
            </a:r>
          </a:p>
        </p:txBody>
      </p:sp>
      <p:pic>
        <p:nvPicPr>
          <p:cNvPr id="7" name="Content Placeholder 6" descr="Graphical user interface, website&#10;&#10;Description automatically generated">
            <a:extLst>
              <a:ext uri="{FF2B5EF4-FFF2-40B4-BE49-F238E27FC236}">
                <a16:creationId xmlns:a16="http://schemas.microsoft.com/office/drawing/2014/main" id="{65551ADD-F732-492E-A483-EEEEA68F6D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4650" y="1671271"/>
            <a:ext cx="4855445" cy="3990975"/>
          </a:xfrm>
        </p:spPr>
      </p:pic>
      <p:pic>
        <p:nvPicPr>
          <p:cNvPr id="9" name="Picture 8" descr="Graphical user interface, application&#10;&#10;Description automatically generated">
            <a:extLst>
              <a:ext uri="{FF2B5EF4-FFF2-40B4-BE49-F238E27FC236}">
                <a16:creationId xmlns:a16="http://schemas.microsoft.com/office/drawing/2014/main" id="{C4DEE4F0-D8E2-4AE1-BDE3-7B221FF38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756" y="1671270"/>
            <a:ext cx="5862075" cy="3990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076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2018-02-06 kl 165441 ms 620.jpg" descr="2018-02-06 kl 165441 ms 620.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064304" y="51530"/>
            <a:ext cx="12192001" cy="6858001"/>
          </a:xfrm>
          <a:prstGeom prst="rect">
            <a:avLst/>
          </a:prstGeom>
          <a:ln w="12700">
            <a:miter lim="400000"/>
          </a:ln>
        </p:spPr>
      </p:pic>
      <p:sp>
        <p:nvSpPr>
          <p:cNvPr id="371" name="Title"/>
          <p:cNvSpPr txBox="1">
            <a:spLocks noGrp="1"/>
          </p:cNvSpPr>
          <p:nvPr>
            <p:ph type="title"/>
          </p:nvPr>
        </p:nvSpPr>
        <p:spPr>
          <a:xfrm>
            <a:off x="1528757" y="-1619058"/>
            <a:ext cx="4762501" cy="1301751"/>
          </a:xfrm>
          <a:prstGeom prst="rect">
            <a:avLst/>
          </a:prstGeom>
        </p:spPr>
        <p:txBody>
          <a:bodyPr/>
          <a:lstStyle/>
          <a:p>
            <a:endParaRPr/>
          </a:p>
        </p:txBody>
      </p:sp>
      <p:sp>
        <p:nvSpPr>
          <p:cNvPr id="372" name="Real-time documentation…"/>
          <p:cNvSpPr txBox="1">
            <a:spLocks noGrp="1"/>
          </p:cNvSpPr>
          <p:nvPr>
            <p:ph type="body" sz="half" idx="1"/>
          </p:nvPr>
        </p:nvSpPr>
        <p:spPr>
          <a:xfrm>
            <a:off x="622300" y="3480531"/>
            <a:ext cx="7412362" cy="3333019"/>
          </a:xfrm>
          <a:prstGeom prst="rect">
            <a:avLst/>
          </a:prstGeom>
        </p:spPr>
        <p:txBody>
          <a:bodyPr>
            <a:normAutofit/>
          </a:bodyPr>
          <a:lstStyle/>
          <a:p>
            <a:r>
              <a:rPr lang="en-US" sz="2400" dirty="0" err="1"/>
              <a:t>Sanntids</a:t>
            </a:r>
            <a:r>
              <a:rPr lang="en-US" sz="2400" dirty="0"/>
              <a:t> </a:t>
            </a:r>
            <a:r>
              <a:rPr lang="en-US" sz="2400" dirty="0" err="1"/>
              <a:t>dokumentasjon</a:t>
            </a:r>
            <a:endParaRPr sz="2400" dirty="0"/>
          </a:p>
          <a:p>
            <a:r>
              <a:rPr lang="en-US" sz="2400" dirty="0" err="1"/>
              <a:t>Hjelp</a:t>
            </a:r>
            <a:r>
              <a:rPr lang="en-US" sz="2400" dirty="0"/>
              <a:t> </a:t>
            </a:r>
            <a:r>
              <a:rPr lang="en-US" sz="2400" dirty="0" err="1"/>
              <a:t>til</a:t>
            </a:r>
            <a:r>
              <a:rPr lang="en-US" sz="2400" dirty="0"/>
              <a:t> å </a:t>
            </a:r>
            <a:r>
              <a:rPr lang="en-US" sz="2400" dirty="0" err="1"/>
              <a:t>prioritere</a:t>
            </a:r>
            <a:r>
              <a:rPr lang="en-US" sz="2400" dirty="0"/>
              <a:t> </a:t>
            </a:r>
            <a:r>
              <a:rPr lang="en-US" sz="2400" dirty="0" err="1"/>
              <a:t>hvilke</a:t>
            </a:r>
            <a:r>
              <a:rPr lang="en-US" sz="2400" dirty="0"/>
              <a:t> </a:t>
            </a:r>
            <a:r>
              <a:rPr lang="en-US" sz="2400" dirty="0" err="1"/>
              <a:t>spørsmål</a:t>
            </a:r>
            <a:r>
              <a:rPr lang="en-US" sz="2400" dirty="0"/>
              <a:t> </a:t>
            </a:r>
            <a:r>
              <a:rPr lang="en-US" sz="2400" dirty="0" err="1"/>
              <a:t>som</a:t>
            </a:r>
            <a:r>
              <a:rPr lang="en-US" sz="2400" dirty="0"/>
              <a:t> </a:t>
            </a:r>
            <a:r>
              <a:rPr lang="en-US" sz="2400" dirty="0" err="1"/>
              <a:t>skal</a:t>
            </a:r>
            <a:r>
              <a:rPr lang="en-US" sz="2400" dirty="0"/>
              <a:t> </a:t>
            </a:r>
            <a:r>
              <a:rPr lang="en-US" sz="2400" dirty="0" err="1"/>
              <a:t>stilles</a:t>
            </a:r>
            <a:endParaRPr lang="en-US" sz="2400" dirty="0"/>
          </a:p>
          <a:p>
            <a:r>
              <a:rPr lang="en-US" sz="2400" dirty="0" err="1"/>
              <a:t>Hjelp</a:t>
            </a:r>
            <a:r>
              <a:rPr lang="en-US" sz="2400" dirty="0"/>
              <a:t> </a:t>
            </a:r>
            <a:r>
              <a:rPr lang="en-US" sz="2400" dirty="0" err="1"/>
              <a:t>til</a:t>
            </a:r>
            <a:r>
              <a:rPr lang="en-US" sz="2400" dirty="0"/>
              <a:t> å </a:t>
            </a:r>
            <a:r>
              <a:rPr lang="en-US" sz="2400" dirty="0" err="1"/>
              <a:t>oppdage</a:t>
            </a:r>
            <a:r>
              <a:rPr lang="en-US" sz="2400" dirty="0"/>
              <a:t> det </a:t>
            </a:r>
            <a:r>
              <a:rPr lang="en-US" sz="2400" dirty="0" err="1"/>
              <a:t>som</a:t>
            </a:r>
            <a:r>
              <a:rPr lang="en-US" sz="2400" dirty="0"/>
              <a:t> </a:t>
            </a:r>
            <a:r>
              <a:rPr lang="en-US" sz="2400" dirty="0" err="1"/>
              <a:t>haster</a:t>
            </a:r>
            <a:r>
              <a:rPr lang="en-US" sz="2400" dirty="0"/>
              <a:t> </a:t>
            </a:r>
            <a:r>
              <a:rPr lang="en-US" sz="2400" dirty="0" err="1"/>
              <a:t>mest</a:t>
            </a:r>
            <a:endParaRPr sz="2400" dirty="0"/>
          </a:p>
          <a:p>
            <a:r>
              <a:rPr lang="en-US" sz="2400" dirty="0"/>
              <a:t>Mer </a:t>
            </a:r>
            <a:r>
              <a:rPr lang="en-US" sz="2400" dirty="0" err="1"/>
              <a:t>fokus</a:t>
            </a:r>
            <a:r>
              <a:rPr lang="en-US" sz="2400" dirty="0"/>
              <a:t> </a:t>
            </a:r>
            <a:r>
              <a:rPr lang="en-US" sz="2400" dirty="0" err="1"/>
              <a:t>på</a:t>
            </a:r>
            <a:r>
              <a:rPr lang="en-US" sz="2400" dirty="0"/>
              <a:t> </a:t>
            </a:r>
            <a:r>
              <a:rPr lang="en-US" sz="2400" dirty="0" err="1"/>
              <a:t>samtalen</a:t>
            </a:r>
            <a:endParaRPr lang="en-US" sz="2400" dirty="0"/>
          </a:p>
          <a:p>
            <a:pPr rtl="0"/>
            <a:r>
              <a:rPr kumimoji="0" lang="nb-NO" sz="2400" b="0" i="0" u="none" strike="noStrike" kern="0" cap="none" spc="0" normalizeH="0" baseline="0" noProof="0" dirty="0">
                <a:ln>
                  <a:noFill/>
                </a:ln>
                <a:solidFill>
                  <a:srgbClr val="518C15">
                    <a:lumMod val="40000"/>
                    <a:lumOff val="60000"/>
                  </a:srgbClr>
                </a:solidFill>
                <a:effectLst/>
                <a:uLnTx/>
                <a:uFillTx/>
                <a:latin typeface="Avenir Light"/>
                <a:ea typeface="+mn-lt"/>
                <a:cs typeface="+mn-lt"/>
                <a:sym typeface="Avenir Light"/>
              </a:rPr>
              <a:t>Samtaler i legevaktsentral er komplekse!!</a:t>
            </a:r>
            <a:endParaRPr kumimoji="0" lang="nb-NO" sz="2400" b="0" i="0" u="none" strike="noStrike" kern="0" cap="none" spc="0" normalizeH="0" baseline="0" noProof="0" dirty="0">
              <a:ln>
                <a:noFill/>
              </a:ln>
              <a:solidFill>
                <a:srgbClr val="518C15">
                  <a:lumMod val="40000"/>
                  <a:lumOff val="60000"/>
                </a:srgbClr>
              </a:solidFill>
              <a:effectLst/>
              <a:uLnTx/>
              <a:uFillTx/>
              <a:latin typeface="Avenir Light"/>
              <a:sym typeface="Avenir Light"/>
            </a:endParaRPr>
          </a:p>
          <a:p>
            <a:endParaRPr sz="2400" dirty="0"/>
          </a:p>
        </p:txBody>
      </p:sp>
      <p:pic>
        <p:nvPicPr>
          <p:cNvPr id="373" name="re-aimed.png" descr="re-aimed.png"/>
          <p:cNvPicPr>
            <a:picLocks noChangeAspect="1"/>
          </p:cNvPicPr>
          <p:nvPr/>
        </p:nvPicPr>
        <p:blipFill>
          <a:blip r:embed="rId4"/>
          <a:stretch>
            <a:fillRect/>
          </a:stretch>
        </p:blipFill>
        <p:spPr>
          <a:xfrm>
            <a:off x="516114" y="1335946"/>
            <a:ext cx="7518548" cy="1411780"/>
          </a:xfrm>
          <a:prstGeom prst="rect">
            <a:avLst/>
          </a:prstGeom>
          <a:ln w="12700">
            <a:miter lim="400000"/>
          </a:ln>
        </p:spPr>
      </p:pic>
      <p:sp>
        <p:nvSpPr>
          <p:cNvPr id="2" name="Rectangle 1">
            <a:extLst>
              <a:ext uri="{FF2B5EF4-FFF2-40B4-BE49-F238E27FC236}">
                <a16:creationId xmlns:a16="http://schemas.microsoft.com/office/drawing/2014/main" id="{1A3C596E-1ABB-0E46-9D13-70FB51794732}"/>
              </a:ext>
            </a:extLst>
          </p:cNvPr>
          <p:cNvSpPr/>
          <p:nvPr/>
        </p:nvSpPr>
        <p:spPr>
          <a:xfrm>
            <a:off x="622300" y="2569664"/>
            <a:ext cx="9253221" cy="523220"/>
          </a:xfrm>
          <a:prstGeom prst="rect">
            <a:avLst/>
          </a:prstGeom>
        </p:spPr>
        <p:txBody>
          <a:bodyPr wrap="square">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n-NO" sz="2800" b="0" i="0" u="none" strike="noStrike" kern="1200" cap="none" spc="0" normalizeH="0" baseline="0" noProof="0" dirty="0">
                <a:ln>
                  <a:noFill/>
                </a:ln>
                <a:solidFill>
                  <a:srgbClr val="FFFFFF"/>
                </a:solidFill>
                <a:effectLst/>
                <a:uLnTx/>
                <a:uFillTx/>
                <a:latin typeface="Avenir Light"/>
                <a:sym typeface="Avenir Light"/>
              </a:rPr>
              <a:t>Medisinske </a:t>
            </a:r>
            <a:r>
              <a:rPr kumimoji="0" lang="nn-NO" sz="2800" b="0" i="0" u="none" strike="noStrike" kern="1200" cap="none" spc="0" normalizeH="0" baseline="0" noProof="0" dirty="0" err="1">
                <a:ln>
                  <a:noFill/>
                </a:ln>
                <a:solidFill>
                  <a:srgbClr val="FFFFFF"/>
                </a:solidFill>
                <a:effectLst/>
                <a:uLnTx/>
                <a:uFillTx/>
                <a:latin typeface="Avenir Light"/>
                <a:sym typeface="Avenir Light"/>
              </a:rPr>
              <a:t>telefonvurderinger</a:t>
            </a:r>
            <a:r>
              <a:rPr kumimoji="0" lang="nn-NO" sz="2800" b="0" i="0" u="none" strike="noStrike" kern="1200" cap="none" spc="0" normalizeH="0" baseline="0" noProof="0" dirty="0">
                <a:ln>
                  <a:noFill/>
                </a:ln>
                <a:solidFill>
                  <a:srgbClr val="FFFFFF"/>
                </a:solidFill>
                <a:effectLst/>
                <a:uLnTx/>
                <a:uFillTx/>
                <a:latin typeface="Avenir Light"/>
                <a:sym typeface="Avenir Light"/>
              </a:rPr>
              <a:t> assistert av kunstig intelligens</a:t>
            </a:r>
            <a:endParaRPr kumimoji="0" lang="nb-NO" sz="2800" b="0" i="0" u="none" strike="noStrike" kern="1200" cap="none" spc="0" normalizeH="0" baseline="0" noProof="0" dirty="0">
              <a:ln>
                <a:noFill/>
              </a:ln>
              <a:solidFill>
                <a:srgbClr val="FFFFFF"/>
              </a:solidFill>
              <a:effectLst/>
              <a:uLnTx/>
              <a:uFillTx/>
              <a:latin typeface="Avenir Light"/>
              <a:sym typeface="Avenir Light"/>
            </a:endParaRPr>
          </a:p>
        </p:txBody>
      </p:sp>
      <p:sp>
        <p:nvSpPr>
          <p:cNvPr id="8" name="TekstSylinder 7">
            <a:extLst>
              <a:ext uri="{FF2B5EF4-FFF2-40B4-BE49-F238E27FC236}">
                <a16:creationId xmlns:a16="http://schemas.microsoft.com/office/drawing/2014/main" id="{353F8A7F-8E7F-002D-29CE-40AB1B88E83D}"/>
              </a:ext>
            </a:extLst>
          </p:cNvPr>
          <p:cNvSpPr txBox="1"/>
          <p:nvPr/>
        </p:nvSpPr>
        <p:spPr>
          <a:xfrm>
            <a:off x="764126" y="120028"/>
            <a:ext cx="712871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n-NO" sz="2800" b="0" i="0" u="none" strike="noStrike" kern="1200" cap="none" spc="0" normalizeH="0" baseline="0" noProof="0" dirty="0">
                <a:ln>
                  <a:noFill/>
                </a:ln>
                <a:solidFill>
                  <a:srgbClr val="DE9000">
                    <a:lumMod val="20000"/>
                    <a:lumOff val="80000"/>
                  </a:srgbClr>
                </a:solidFill>
                <a:effectLst/>
                <a:uLnTx/>
                <a:uFillTx/>
                <a:latin typeface="Avenir Light"/>
                <a:sym typeface="Avenir Light"/>
              </a:rPr>
              <a:t>Les </a:t>
            </a:r>
            <a:r>
              <a:rPr kumimoji="0" lang="nn-NO" sz="2800" b="0" i="0" u="none" strike="noStrike" kern="1200" cap="none" spc="0" normalizeH="0" baseline="0" noProof="0" dirty="0" err="1">
                <a:ln>
                  <a:noFill/>
                </a:ln>
                <a:solidFill>
                  <a:srgbClr val="DE9000">
                    <a:lumMod val="20000"/>
                    <a:lumOff val="80000"/>
                  </a:srgbClr>
                </a:solidFill>
                <a:effectLst/>
                <a:uLnTx/>
                <a:uFillTx/>
                <a:latin typeface="Avenir Light"/>
                <a:sym typeface="Avenir Light"/>
              </a:rPr>
              <a:t>mer</a:t>
            </a:r>
            <a:r>
              <a:rPr kumimoji="0" lang="nn-NO" sz="2800" b="0" i="0" u="none" strike="noStrike" kern="1200" cap="none" spc="0" normalizeH="0" baseline="0" noProof="0" dirty="0">
                <a:ln>
                  <a:noFill/>
                </a:ln>
                <a:solidFill>
                  <a:srgbClr val="DE9000">
                    <a:lumMod val="20000"/>
                    <a:lumOff val="80000"/>
                  </a:srgbClr>
                </a:solidFill>
                <a:effectLst/>
                <a:uLnTx/>
                <a:uFillTx/>
                <a:latin typeface="Avenir Light"/>
                <a:sym typeface="Avenir Light"/>
              </a:rPr>
              <a:t> på: re-aimed.no</a:t>
            </a:r>
            <a:endParaRPr kumimoji="0" lang="nb-NO" sz="2800" b="0" i="0" u="none" strike="noStrike" kern="1200" cap="none" spc="0" normalizeH="0" baseline="0" noProof="0" dirty="0">
              <a:ln>
                <a:noFill/>
              </a:ln>
              <a:solidFill>
                <a:srgbClr val="DE9000">
                  <a:lumMod val="20000"/>
                  <a:lumOff val="80000"/>
                </a:srgbClr>
              </a:solidFill>
              <a:effectLst/>
              <a:uLnTx/>
              <a:uFillTx/>
              <a:latin typeface="Avenir Light"/>
              <a:sym typeface="Avenir Light"/>
            </a:endParaRPr>
          </a:p>
        </p:txBody>
      </p:sp>
    </p:spTree>
    <p:extLst>
      <p:ext uri="{BB962C8B-B14F-4D97-AF65-F5344CB8AC3E}">
        <p14:creationId xmlns:p14="http://schemas.microsoft.com/office/powerpoint/2010/main" val="31574349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2018-02-06 kl 165441 ms 620.jpg" descr="2018-02-06 kl 165441 ms 620.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026674" y="-1"/>
            <a:ext cx="12192001" cy="6858001"/>
          </a:xfrm>
          <a:prstGeom prst="rect">
            <a:avLst/>
          </a:prstGeom>
          <a:ln w="12700">
            <a:miter lim="400000"/>
          </a:ln>
        </p:spPr>
      </p:pic>
      <p:sp>
        <p:nvSpPr>
          <p:cNvPr id="371" name="Title"/>
          <p:cNvSpPr txBox="1">
            <a:spLocks noGrp="1"/>
          </p:cNvSpPr>
          <p:nvPr>
            <p:ph type="title"/>
          </p:nvPr>
        </p:nvSpPr>
        <p:spPr>
          <a:xfrm>
            <a:off x="1528757" y="-1619058"/>
            <a:ext cx="4762501" cy="1301751"/>
          </a:xfrm>
          <a:prstGeom prst="rect">
            <a:avLst/>
          </a:prstGeom>
        </p:spPr>
        <p:txBody>
          <a:bodyPr/>
          <a:lstStyle/>
          <a:p>
            <a:endParaRPr/>
          </a:p>
        </p:txBody>
      </p:sp>
      <p:sp>
        <p:nvSpPr>
          <p:cNvPr id="372" name="Real-time documentation…"/>
          <p:cNvSpPr txBox="1">
            <a:spLocks noGrp="1"/>
          </p:cNvSpPr>
          <p:nvPr>
            <p:ph type="body" sz="half" idx="1"/>
          </p:nvPr>
        </p:nvSpPr>
        <p:spPr>
          <a:xfrm>
            <a:off x="481263" y="3284620"/>
            <a:ext cx="7230195" cy="3706751"/>
          </a:xfrm>
          <a:prstGeom prst="rect">
            <a:avLst/>
          </a:prstGeom>
        </p:spPr>
        <p:txBody>
          <a:bodyPr>
            <a:normAutofit/>
          </a:bodyPr>
          <a:lstStyle/>
          <a:p>
            <a:r>
              <a:rPr lang="nb-NO" sz="2800" dirty="0"/>
              <a:t>Ved legevaktene: Hedmarken, Tønsberg, </a:t>
            </a:r>
            <a:r>
              <a:rPr lang="nb-NO" sz="2800" dirty="0" err="1"/>
              <a:t>Bråset</a:t>
            </a:r>
            <a:r>
              <a:rPr lang="nb-NO" sz="2800" dirty="0"/>
              <a:t>, SYS-IKL og Sotra.</a:t>
            </a:r>
            <a:endParaRPr sz="2800" dirty="0"/>
          </a:p>
          <a:p>
            <a:r>
              <a:rPr lang="nb-NO" sz="2800" dirty="0"/>
              <a:t>De bidrar med:</a:t>
            </a:r>
          </a:p>
          <a:p>
            <a:pPr lvl="1"/>
            <a:r>
              <a:rPr lang="nb-NO" sz="2400" dirty="0"/>
              <a:t>Datainnsamling</a:t>
            </a:r>
          </a:p>
          <a:p>
            <a:pPr lvl="1"/>
            <a:r>
              <a:rPr lang="nb-NO" sz="2400" dirty="0"/>
              <a:t>Testing</a:t>
            </a:r>
            <a:endParaRPr lang="nb-NO" sz="2000" dirty="0"/>
          </a:p>
        </p:txBody>
      </p:sp>
      <p:pic>
        <p:nvPicPr>
          <p:cNvPr id="373" name="re-aimed.png" descr="re-aimed.png"/>
          <p:cNvPicPr>
            <a:picLocks noChangeAspect="1"/>
          </p:cNvPicPr>
          <p:nvPr/>
        </p:nvPicPr>
        <p:blipFill>
          <a:blip r:embed="rId4"/>
          <a:stretch>
            <a:fillRect/>
          </a:stretch>
        </p:blipFill>
        <p:spPr>
          <a:xfrm>
            <a:off x="192911" y="133371"/>
            <a:ext cx="7518548" cy="1411780"/>
          </a:xfrm>
          <a:prstGeom prst="rect">
            <a:avLst/>
          </a:prstGeom>
          <a:ln w="12700">
            <a:miter lim="400000"/>
          </a:ln>
        </p:spPr>
      </p:pic>
      <p:sp>
        <p:nvSpPr>
          <p:cNvPr id="2" name="Rectangle 1">
            <a:extLst>
              <a:ext uri="{FF2B5EF4-FFF2-40B4-BE49-F238E27FC236}">
                <a16:creationId xmlns:a16="http://schemas.microsoft.com/office/drawing/2014/main" id="{1A3C596E-1ABB-0E46-9D13-70FB51794732}"/>
              </a:ext>
            </a:extLst>
          </p:cNvPr>
          <p:cNvSpPr/>
          <p:nvPr/>
        </p:nvSpPr>
        <p:spPr>
          <a:xfrm>
            <a:off x="623170" y="2067847"/>
            <a:ext cx="8598702" cy="584775"/>
          </a:xfrm>
          <a:prstGeom prst="rect">
            <a:avLst/>
          </a:prstGeom>
        </p:spPr>
        <p:txBody>
          <a:bodyPr wrap="square" lIns="91440" tIns="45720" rIns="91440" bIns="45720" anchor="t">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n-NO" sz="3200" b="0" i="0" u="none" strike="noStrike" kern="1200" cap="none" spc="0" normalizeH="0" baseline="0" noProof="0" dirty="0">
                <a:ln>
                  <a:noFill/>
                </a:ln>
                <a:solidFill>
                  <a:srgbClr val="FFFFFF"/>
                </a:solidFill>
                <a:effectLst/>
                <a:uLnTx/>
                <a:uFillTx/>
                <a:latin typeface="Avenir Light"/>
                <a:sym typeface="Avenir Light"/>
              </a:rPr>
              <a:t>25 </a:t>
            </a:r>
            <a:r>
              <a:rPr kumimoji="0" lang="nn-NO" sz="3200" b="0" i="0" u="none" strike="noStrike" kern="1200" cap="none" spc="0" normalizeH="0" baseline="0" noProof="0" dirty="0" err="1">
                <a:ln>
                  <a:noFill/>
                </a:ln>
                <a:solidFill>
                  <a:srgbClr val="FFFFFF"/>
                </a:solidFill>
                <a:effectLst/>
                <a:uLnTx/>
                <a:uFillTx/>
                <a:latin typeface="Avenir Light"/>
                <a:sym typeface="Avenir Light"/>
              </a:rPr>
              <a:t>operatører</a:t>
            </a:r>
            <a:r>
              <a:rPr kumimoji="0" lang="nn-NO" sz="3200" b="0" i="0" u="none" strike="noStrike" kern="1200" cap="none" spc="0" normalizeH="0" baseline="0" noProof="0" dirty="0">
                <a:ln>
                  <a:noFill/>
                </a:ln>
                <a:solidFill>
                  <a:srgbClr val="FFFFFF"/>
                </a:solidFill>
                <a:effectLst/>
                <a:uLnTx/>
                <a:uFillTx/>
                <a:latin typeface="Avenir Light"/>
                <a:sym typeface="Avenir Light"/>
              </a:rPr>
              <a:t> </a:t>
            </a:r>
            <a:r>
              <a:rPr kumimoji="0" lang="nn-NO" sz="3200" b="0" i="0" u="none" strike="noStrike" kern="1200" cap="none" spc="0" normalizeH="0" baseline="0" noProof="0" dirty="0" err="1">
                <a:ln>
                  <a:noFill/>
                </a:ln>
                <a:solidFill>
                  <a:srgbClr val="FFFFFF"/>
                </a:solidFill>
                <a:effectLst/>
                <a:uLnTx/>
                <a:uFillTx/>
                <a:latin typeface="Avenir Light"/>
                <a:sym typeface="Avenir Light"/>
              </a:rPr>
              <a:t>tester</a:t>
            </a:r>
            <a:r>
              <a:rPr kumimoji="0" lang="nn-NO" sz="3200" b="0" i="0" u="none" strike="noStrike" kern="1200" cap="none" spc="0" normalizeH="0" baseline="0" noProof="0" dirty="0">
                <a:ln>
                  <a:noFill/>
                </a:ln>
                <a:solidFill>
                  <a:srgbClr val="FFFFFF"/>
                </a:solidFill>
                <a:effectLst/>
                <a:uLnTx/>
                <a:uFillTx/>
                <a:latin typeface="Avenir Light"/>
                <a:sym typeface="Avenir Light"/>
              </a:rPr>
              <a:t> nå en prototype</a:t>
            </a:r>
            <a:endParaRPr kumimoji="0" lang="nn-NO" sz="3200" b="0" i="0" u="none" strike="noStrike" kern="1200" cap="none" spc="0" normalizeH="0" baseline="0" noProof="0" dirty="0">
              <a:ln>
                <a:noFill/>
              </a:ln>
              <a:solidFill>
                <a:srgbClr val="FFFFFF"/>
              </a:solidFill>
              <a:effectLst/>
              <a:uLnTx/>
              <a:uFillTx/>
              <a:latin typeface="Avenir Light"/>
            </a:endParaRPr>
          </a:p>
        </p:txBody>
      </p:sp>
    </p:spTree>
    <p:extLst>
      <p:ext uri="{BB962C8B-B14F-4D97-AF65-F5344CB8AC3E}">
        <p14:creationId xmlns:p14="http://schemas.microsoft.com/office/powerpoint/2010/main" val="30796512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D4477017-0279-4223-0E3A-BA608818B25F}"/>
              </a:ext>
            </a:extLst>
          </p:cNvPr>
          <p:cNvGrpSpPr/>
          <p:nvPr/>
        </p:nvGrpSpPr>
        <p:grpSpPr>
          <a:xfrm>
            <a:off x="-357352" y="-84083"/>
            <a:ext cx="6705600" cy="3121572"/>
            <a:chOff x="-357352" y="-84083"/>
            <a:chExt cx="6705600" cy="3121572"/>
          </a:xfrm>
        </p:grpSpPr>
        <p:sp>
          <p:nvSpPr>
            <p:cNvPr id="6" name="Rektangel: avrundede hjørner 5">
              <a:extLst>
                <a:ext uri="{FF2B5EF4-FFF2-40B4-BE49-F238E27FC236}">
                  <a16:creationId xmlns:a16="http://schemas.microsoft.com/office/drawing/2014/main" id="{23CFAE9F-B2E1-129C-9461-2B58AA54178A}"/>
                </a:ext>
              </a:extLst>
            </p:cNvPr>
            <p:cNvSpPr/>
            <p:nvPr/>
          </p:nvSpPr>
          <p:spPr>
            <a:xfrm>
              <a:off x="-357352" y="-84083"/>
              <a:ext cx="6705600" cy="3121572"/>
            </a:xfrm>
            <a:prstGeom prst="roundRect">
              <a:avLst/>
            </a:prstGeom>
            <a:solidFill>
              <a:srgbClr val="007075">
                <a:alpha val="92000"/>
              </a:srgbClr>
            </a:solidFill>
            <a:ln>
              <a:solidFill>
                <a:srgbClr val="007075"/>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Undertittel 2">
              <a:extLst>
                <a:ext uri="{FF2B5EF4-FFF2-40B4-BE49-F238E27FC236}">
                  <a16:creationId xmlns:a16="http://schemas.microsoft.com/office/drawing/2014/main" id="{BEFCE413-E400-05B9-D773-AF0FF7DEDA0D}"/>
                </a:ext>
              </a:extLst>
            </p:cNvPr>
            <p:cNvSpPr txBox="1">
              <a:spLocks/>
            </p:cNvSpPr>
            <p:nvPr/>
          </p:nvSpPr>
          <p:spPr>
            <a:xfrm>
              <a:off x="1222663" y="194347"/>
              <a:ext cx="4873337" cy="2371960"/>
            </a:xfrm>
            <a:prstGeom prst="rect">
              <a:avLst/>
            </a:prstGeom>
          </p:spPr>
          <p:txBody>
            <a:bodyPr vert="horz" lIns="0" tIns="0" rIns="0" bIns="0" rtlCol="0">
              <a:noAutofit/>
            </a:bodyPr>
            <a:lstStyle>
              <a:lvl1pPr marL="279056" indent="-270054" algn="l" defTabSz="914446" rtl="0" eaLnBrk="1" latinLnBrk="0" hangingPunct="1">
                <a:lnSpc>
                  <a:spcPct val="100000"/>
                </a:lnSpc>
                <a:spcBef>
                  <a:spcPts val="1000"/>
                </a:spcBef>
                <a:buSzPct val="100000"/>
                <a:buFontTx/>
                <a:buBlip>
                  <a:blip r:embed="rId4"/>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5"/>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6"/>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02" marR="0" lvl="0" indent="0" algn="l" defTabSz="914446" rtl="0" eaLnBrk="1" fontAlgn="auto" latinLnBrk="0" hangingPunct="1">
                <a:lnSpc>
                  <a:spcPct val="100000"/>
                </a:lnSpc>
                <a:spcBef>
                  <a:spcPts val="1000"/>
                </a:spcBef>
                <a:spcAft>
                  <a:spcPts val="0"/>
                </a:spcAft>
                <a:buClrTx/>
                <a:buSzPct val="100000"/>
                <a:buFontTx/>
                <a:buNone/>
                <a:tabLst/>
                <a:defRPr/>
              </a:pPr>
              <a:br>
                <a:rPr kumimoji="0" lang="nb-NO" sz="4000" b="0" i="0" u="none" strike="noStrike" kern="1200" cap="none" spc="0" normalizeH="0" baseline="0" noProof="0" dirty="0">
                  <a:ln>
                    <a:noFill/>
                  </a:ln>
                  <a:solidFill>
                    <a:prstClr val="white"/>
                  </a:solidFill>
                  <a:effectLst/>
                  <a:uLnTx/>
                  <a:uFillTx/>
                  <a:latin typeface="Calibri"/>
                  <a:ea typeface="+mn-ea"/>
                  <a:cs typeface="+mn-cs"/>
                </a:rPr>
              </a:br>
              <a:r>
                <a:rPr kumimoji="0" lang="nb-NO" sz="4000" b="0" i="0" u="none" strike="noStrike" kern="1200" cap="none" spc="0" normalizeH="0" baseline="0" noProof="0" dirty="0">
                  <a:ln>
                    <a:noFill/>
                  </a:ln>
                  <a:solidFill>
                    <a:prstClr val="white"/>
                  </a:solidFill>
                  <a:effectLst/>
                  <a:uLnTx/>
                  <a:uFillTx/>
                  <a:latin typeface="Calibri"/>
                  <a:ea typeface="+mn-ea"/>
                  <a:cs typeface="+mn-cs"/>
                </a:rPr>
                <a:t>Bruk av video i legevaktsentralen</a:t>
              </a:r>
              <a:endParaRPr kumimoji="0" lang="nb-NO" sz="32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31673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AAD16B44-DCB0-A8D7-07E8-904D9FA065BB}"/>
              </a:ext>
            </a:extLst>
          </p:cNvPr>
          <p:cNvGrpSpPr/>
          <p:nvPr/>
        </p:nvGrpSpPr>
        <p:grpSpPr>
          <a:xfrm>
            <a:off x="-357352" y="-84083"/>
            <a:ext cx="6705600" cy="3121572"/>
            <a:chOff x="-357352" y="-84083"/>
            <a:chExt cx="6705600" cy="3121572"/>
          </a:xfrm>
        </p:grpSpPr>
        <p:sp>
          <p:nvSpPr>
            <p:cNvPr id="11" name="Rektangel: avrundede hjørner 10">
              <a:extLst>
                <a:ext uri="{FF2B5EF4-FFF2-40B4-BE49-F238E27FC236}">
                  <a16:creationId xmlns:a16="http://schemas.microsoft.com/office/drawing/2014/main" id="{50CA5B36-70F6-EA4D-079B-1A34E80FC620}"/>
                </a:ext>
              </a:extLst>
            </p:cNvPr>
            <p:cNvSpPr/>
            <p:nvPr/>
          </p:nvSpPr>
          <p:spPr>
            <a:xfrm>
              <a:off x="-357352" y="-84083"/>
              <a:ext cx="6705600" cy="3121572"/>
            </a:xfrm>
            <a:prstGeom prst="roundRect">
              <a:avLst/>
            </a:prstGeom>
            <a:solidFill>
              <a:srgbClr val="007075">
                <a:alpha val="92000"/>
              </a:srgbClr>
            </a:solidFill>
            <a:ln>
              <a:solidFill>
                <a:srgbClr val="007075"/>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Undertittel 2">
              <a:extLst>
                <a:ext uri="{FF2B5EF4-FFF2-40B4-BE49-F238E27FC236}">
                  <a16:creationId xmlns:a16="http://schemas.microsoft.com/office/drawing/2014/main" id="{C189647A-6C9D-B659-79CF-D315653C3A9F}"/>
                </a:ext>
              </a:extLst>
            </p:cNvPr>
            <p:cNvSpPr txBox="1">
              <a:spLocks/>
            </p:cNvSpPr>
            <p:nvPr/>
          </p:nvSpPr>
          <p:spPr>
            <a:xfrm>
              <a:off x="411957" y="356425"/>
              <a:ext cx="4873337" cy="2371960"/>
            </a:xfrm>
            <a:prstGeom prst="rect">
              <a:avLst/>
            </a:prstGeom>
          </p:spPr>
          <p:txBody>
            <a:bodyPr vert="horz" lIns="0" tIns="0" rIns="0" bIns="0" rtlCol="0">
              <a:noAutofit/>
            </a:bodyPr>
            <a:lstStyle>
              <a:lvl1pPr marL="279056" indent="-270054" algn="l" defTabSz="914446" rtl="0" eaLnBrk="1" latinLnBrk="0" hangingPunct="1">
                <a:lnSpc>
                  <a:spcPct val="100000"/>
                </a:lnSpc>
                <a:spcBef>
                  <a:spcPts val="1000"/>
                </a:spcBef>
                <a:buSzPct val="100000"/>
                <a:buFontTx/>
                <a:buBlip>
                  <a:blip r:embed="rId4"/>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5"/>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6"/>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02" marR="0" lvl="0" indent="0" algn="l" defTabSz="914446" rtl="0" eaLnBrk="1" fontAlgn="auto" latinLnBrk="0" hangingPunct="1">
                <a:lnSpc>
                  <a:spcPct val="100000"/>
                </a:lnSpc>
                <a:spcBef>
                  <a:spcPts val="1000"/>
                </a:spcBef>
                <a:spcAft>
                  <a:spcPts val="0"/>
                </a:spcAft>
                <a:buClrTx/>
                <a:buSzPct val="100000"/>
                <a:buFontTx/>
                <a:buNone/>
                <a:tabLst/>
                <a:defRPr/>
              </a:pPr>
              <a:endParaRPr kumimoji="0" lang="nb-NO" sz="4000" b="0" i="0" u="none" strike="noStrike" kern="1200" cap="none" spc="0" normalizeH="0" baseline="0" noProof="0" dirty="0">
                <a:ln>
                  <a:noFill/>
                </a:ln>
                <a:solidFill>
                  <a:prstClr val="white"/>
                </a:solidFill>
                <a:effectLst/>
                <a:uLnTx/>
                <a:uFillTx/>
                <a:latin typeface="Calibri"/>
                <a:ea typeface="+mn-ea"/>
                <a:cs typeface="+mn-cs"/>
              </a:endParaRPr>
            </a:p>
            <a:p>
              <a:pPr marL="9002" marR="0" lvl="0" indent="0" algn="ctr" defTabSz="914446" rtl="0" eaLnBrk="1" fontAlgn="auto" latinLnBrk="0" hangingPunct="1">
                <a:lnSpc>
                  <a:spcPct val="100000"/>
                </a:lnSpc>
                <a:spcBef>
                  <a:spcPts val="1000"/>
                </a:spcBef>
                <a:spcAft>
                  <a:spcPts val="0"/>
                </a:spcAft>
                <a:buClrTx/>
                <a:buSzPct val="100000"/>
                <a:buFontTx/>
                <a:buNone/>
                <a:tabLst/>
                <a:defRPr/>
              </a:pPr>
              <a:r>
                <a:rPr kumimoji="0" lang="nb-NO" sz="4000" b="0" i="0" u="none" strike="noStrike" kern="1200" cap="none" spc="0" normalizeH="0" baseline="0" noProof="0" dirty="0">
                  <a:ln>
                    <a:noFill/>
                  </a:ln>
                  <a:solidFill>
                    <a:prstClr val="white"/>
                  </a:solidFill>
                  <a:effectLst/>
                  <a:uLnTx/>
                  <a:uFillTx/>
                  <a:latin typeface="Calibri"/>
                  <a:ea typeface="+mn-ea"/>
                  <a:cs typeface="+mn-cs"/>
                </a:rPr>
                <a:t>Videre plan</a:t>
              </a:r>
              <a:endParaRPr kumimoji="0" lang="nb-NO" sz="3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1" name="Gruppe 20">
            <a:extLst>
              <a:ext uri="{FF2B5EF4-FFF2-40B4-BE49-F238E27FC236}">
                <a16:creationId xmlns:a16="http://schemas.microsoft.com/office/drawing/2014/main" id="{1AE7950B-3686-00B9-27E7-042429ED2F38}"/>
              </a:ext>
            </a:extLst>
          </p:cNvPr>
          <p:cNvGrpSpPr/>
          <p:nvPr/>
        </p:nvGrpSpPr>
        <p:grpSpPr>
          <a:xfrm>
            <a:off x="-763571" y="3006852"/>
            <a:ext cx="5067942" cy="4023187"/>
            <a:chOff x="-357352" y="-84083"/>
            <a:chExt cx="6705600" cy="3121572"/>
          </a:xfrm>
        </p:grpSpPr>
        <p:sp>
          <p:nvSpPr>
            <p:cNvPr id="22" name="Rektangel: avrundede hjørner 21">
              <a:extLst>
                <a:ext uri="{FF2B5EF4-FFF2-40B4-BE49-F238E27FC236}">
                  <a16:creationId xmlns:a16="http://schemas.microsoft.com/office/drawing/2014/main" id="{33248B9E-8D69-989C-EC58-015EDFD6CADE}"/>
                </a:ext>
              </a:extLst>
            </p:cNvPr>
            <p:cNvSpPr/>
            <p:nvPr/>
          </p:nvSpPr>
          <p:spPr>
            <a:xfrm>
              <a:off x="-357352" y="-84083"/>
              <a:ext cx="6705600" cy="3121572"/>
            </a:xfrm>
            <a:prstGeom prst="roundRect">
              <a:avLst/>
            </a:prstGeom>
            <a:solidFill>
              <a:srgbClr val="007075">
                <a:alpha val="61000"/>
              </a:srgbClr>
            </a:solidFill>
            <a:ln>
              <a:solidFill>
                <a:srgbClr val="007075"/>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Undertittel 2">
              <a:extLst>
                <a:ext uri="{FF2B5EF4-FFF2-40B4-BE49-F238E27FC236}">
                  <a16:creationId xmlns:a16="http://schemas.microsoft.com/office/drawing/2014/main" id="{5BAEE3DA-FEE6-9CDA-0681-DC0BFD862864}"/>
                </a:ext>
              </a:extLst>
            </p:cNvPr>
            <p:cNvSpPr txBox="1">
              <a:spLocks/>
            </p:cNvSpPr>
            <p:nvPr/>
          </p:nvSpPr>
          <p:spPr>
            <a:xfrm>
              <a:off x="1474911" y="364423"/>
              <a:ext cx="4873337" cy="2371960"/>
            </a:xfrm>
            <a:prstGeom prst="rect">
              <a:avLst/>
            </a:prstGeom>
          </p:spPr>
          <p:txBody>
            <a:bodyPr vert="horz" lIns="0" tIns="0" rIns="0" bIns="0" rtlCol="0">
              <a:noAutofit/>
            </a:bodyPr>
            <a:lstStyle>
              <a:lvl1pPr marL="279056" indent="-270054" algn="l" defTabSz="914446" rtl="0" eaLnBrk="1" latinLnBrk="0" hangingPunct="1">
                <a:lnSpc>
                  <a:spcPct val="100000"/>
                </a:lnSpc>
                <a:spcBef>
                  <a:spcPts val="1000"/>
                </a:spcBef>
                <a:buSzPct val="100000"/>
                <a:buFontTx/>
                <a:buBlip>
                  <a:blip r:embed="rId4"/>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5"/>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6"/>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9056" marR="0" lvl="0" indent="-270054" algn="l" defTabSz="914446" rtl="0" eaLnBrk="1" fontAlgn="auto" latinLnBrk="0" hangingPunct="1">
                <a:lnSpc>
                  <a:spcPct val="100000"/>
                </a:lnSpc>
                <a:spcBef>
                  <a:spcPts val="1000"/>
                </a:spcBef>
                <a:spcAft>
                  <a:spcPts val="0"/>
                </a:spcAft>
                <a:buClrTx/>
                <a:buSzPct val="100000"/>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Calibri"/>
                  <a:ea typeface="+mn-ea"/>
                  <a:cs typeface="+mn-cs"/>
                </a:rPr>
                <a:t>Utforske bruk</a:t>
              </a:r>
            </a:p>
            <a:p>
              <a:pPr marL="279056" marR="0" lvl="0" indent="-270054" algn="l" defTabSz="914446" rtl="0" eaLnBrk="1" fontAlgn="auto" latinLnBrk="0" hangingPunct="1">
                <a:lnSpc>
                  <a:spcPct val="100000"/>
                </a:lnSpc>
                <a:spcBef>
                  <a:spcPts val="1000"/>
                </a:spcBef>
                <a:spcAft>
                  <a:spcPts val="0"/>
                </a:spcAft>
                <a:buClrTx/>
                <a:buSzPct val="100000"/>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Calibri"/>
                  <a:ea typeface="+mn-ea"/>
                  <a:cs typeface="+mn-cs"/>
                </a:rPr>
                <a:t>Vurdere nytteverdi</a:t>
              </a:r>
            </a:p>
            <a:p>
              <a:pPr marL="279056" marR="0" lvl="0" indent="-270054" algn="l" defTabSz="914446" rtl="0" eaLnBrk="1" fontAlgn="auto" latinLnBrk="0" hangingPunct="1">
                <a:lnSpc>
                  <a:spcPct val="100000"/>
                </a:lnSpc>
                <a:spcBef>
                  <a:spcPts val="1000"/>
                </a:spcBef>
                <a:spcAft>
                  <a:spcPts val="0"/>
                </a:spcAft>
                <a:buClrTx/>
                <a:buSzPct val="100000"/>
                <a:buFont typeface="Arial" panose="020B0604020202020204" pitchFamily="34" charset="0"/>
                <a:buChar char="•"/>
                <a:tabLst/>
                <a:defRPr/>
              </a:pPr>
              <a:r>
                <a:rPr lang="nb-NO" sz="3200" dirty="0">
                  <a:solidFill>
                    <a:prstClr val="white"/>
                  </a:solidFill>
                  <a:latin typeface="Calibri"/>
                </a:rPr>
                <a:t>Rådgiving</a:t>
              </a:r>
              <a:endParaRPr kumimoji="0" lang="nb-NO" sz="3200" b="0" i="0" u="none" strike="noStrike" kern="1200" cap="none" spc="0" normalizeH="0" baseline="0" noProof="0" dirty="0">
                <a:ln>
                  <a:noFill/>
                </a:ln>
                <a:solidFill>
                  <a:prstClr val="white"/>
                </a:solidFill>
                <a:effectLst/>
                <a:uLnTx/>
                <a:uFillTx/>
                <a:latin typeface="Calibri"/>
                <a:ea typeface="+mn-ea"/>
                <a:cs typeface="+mn-cs"/>
              </a:endParaRPr>
            </a:p>
            <a:p>
              <a:pPr marL="279056" marR="0" lvl="0" indent="-270054" algn="l" defTabSz="914446" rtl="0" eaLnBrk="1" fontAlgn="auto" latinLnBrk="0" hangingPunct="1">
                <a:lnSpc>
                  <a:spcPct val="100000"/>
                </a:lnSpc>
                <a:spcBef>
                  <a:spcPts val="1000"/>
                </a:spcBef>
                <a:spcAft>
                  <a:spcPts val="0"/>
                </a:spcAft>
                <a:buClrTx/>
                <a:buSzPct val="100000"/>
                <a:buFont typeface="Arial" panose="020B0604020202020204" pitchFamily="34" charset="0"/>
                <a:buChar char="•"/>
                <a:tabLst/>
                <a:defRPr/>
              </a:pPr>
              <a:r>
                <a:rPr kumimoji="0" lang="nb-NO" sz="3200" b="0" i="0" u="none" strike="noStrike" kern="1200" cap="none" spc="0" normalizeH="0" baseline="0" noProof="0" dirty="0">
                  <a:ln>
                    <a:noFill/>
                  </a:ln>
                  <a:solidFill>
                    <a:prstClr val="white"/>
                  </a:solidFill>
                  <a:effectLst/>
                  <a:uLnTx/>
                  <a:uFillTx/>
                  <a:latin typeface="Calibri"/>
                  <a:ea typeface="+mn-ea"/>
                  <a:cs typeface="+mn-cs"/>
                </a:rPr>
                <a:t>Re-kontakter</a:t>
              </a:r>
            </a:p>
          </p:txBody>
        </p:sp>
      </p:grpSp>
    </p:spTree>
    <p:extLst>
      <p:ext uri="{BB962C8B-B14F-4D97-AF65-F5344CB8AC3E}">
        <p14:creationId xmlns:p14="http://schemas.microsoft.com/office/powerpoint/2010/main" val="338773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7000" b="-7000"/>
          </a:stretch>
        </a:blipFill>
        <a:effectLst/>
      </p:bgPr>
    </p:bg>
    <p:spTree>
      <p:nvGrpSpPr>
        <p:cNvPr id="1" name=""/>
        <p:cNvGrpSpPr/>
        <p:nvPr/>
      </p:nvGrpSpPr>
      <p:grpSpPr>
        <a:xfrm>
          <a:off x="0" y="0"/>
          <a:ext cx="0" cy="0"/>
          <a:chOff x="0" y="0"/>
          <a:chExt cx="0" cy="0"/>
        </a:xfrm>
      </p:grpSpPr>
      <p:sp>
        <p:nvSpPr>
          <p:cNvPr id="4" name="Lagrede data 3">
            <a:extLst>
              <a:ext uri="{FF2B5EF4-FFF2-40B4-BE49-F238E27FC236}">
                <a16:creationId xmlns:a16="http://schemas.microsoft.com/office/drawing/2014/main" id="{2B69BEE7-2824-E286-E0C7-C6F4002AC566}"/>
              </a:ext>
            </a:extLst>
          </p:cNvPr>
          <p:cNvSpPr/>
          <p:nvPr/>
        </p:nvSpPr>
        <p:spPr>
          <a:xfrm>
            <a:off x="4472430" y="707279"/>
            <a:ext cx="9529067" cy="6069790"/>
          </a:xfrm>
          <a:prstGeom prst="flowChartOnlineStorage">
            <a:avLst/>
          </a:prstGeom>
          <a:solidFill>
            <a:srgbClr val="002060">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tel 1">
            <a:extLst>
              <a:ext uri="{FF2B5EF4-FFF2-40B4-BE49-F238E27FC236}">
                <a16:creationId xmlns:a16="http://schemas.microsoft.com/office/drawing/2014/main" id="{D16DC4E3-7C12-4D3C-9B33-53F7999E3F74}"/>
              </a:ext>
            </a:extLst>
          </p:cNvPr>
          <p:cNvSpPr>
            <a:spLocks noGrp="1"/>
          </p:cNvSpPr>
          <p:nvPr>
            <p:ph type="title"/>
          </p:nvPr>
        </p:nvSpPr>
        <p:spPr>
          <a:xfrm>
            <a:off x="6302505" y="921080"/>
            <a:ext cx="4726347" cy="879577"/>
          </a:xfrm>
          <a:noFill/>
          <a:ln>
            <a:solidFill>
              <a:srgbClr val="1CADB2"/>
            </a:solidFill>
          </a:ln>
        </p:spPr>
        <p:txBody>
          <a:bodyPr anchor="t">
            <a:normAutofit fontScale="90000"/>
          </a:bodyPr>
          <a:lstStyle/>
          <a:p>
            <a:pPr algn="ctr"/>
            <a:r>
              <a:rPr lang="nb-NO" dirty="0">
                <a:solidFill>
                  <a:schemeClr val="bg1"/>
                </a:solidFill>
              </a:rPr>
              <a:t>Nettkurs – </a:t>
            </a:r>
            <a:br>
              <a:rPr lang="nb-NO" dirty="0">
                <a:solidFill>
                  <a:schemeClr val="bg1"/>
                </a:solidFill>
              </a:rPr>
            </a:br>
            <a:r>
              <a:rPr lang="nb-NO" dirty="0">
                <a:solidFill>
                  <a:schemeClr val="bg1"/>
                </a:solidFill>
              </a:rPr>
              <a:t>Video i legevaktsentralen</a:t>
            </a:r>
          </a:p>
        </p:txBody>
      </p:sp>
      <p:pic>
        <p:nvPicPr>
          <p:cNvPr id="18" name="Bilde 17">
            <a:extLst>
              <a:ext uri="{FF2B5EF4-FFF2-40B4-BE49-F238E27FC236}">
                <a16:creationId xmlns:a16="http://schemas.microsoft.com/office/drawing/2014/main" id="{8CB79322-C829-6C67-90AA-F71BCF7A6539}"/>
              </a:ext>
            </a:extLst>
          </p:cNvPr>
          <p:cNvPicPr>
            <a:picLocks noChangeAspect="1"/>
          </p:cNvPicPr>
          <p:nvPr/>
        </p:nvPicPr>
        <p:blipFill>
          <a:blip r:embed="rId4"/>
          <a:stretch>
            <a:fillRect/>
          </a:stretch>
        </p:blipFill>
        <p:spPr>
          <a:xfrm>
            <a:off x="6177773" y="63923"/>
            <a:ext cx="4975805" cy="647106"/>
          </a:xfrm>
          <a:prstGeom prst="rect">
            <a:avLst/>
          </a:prstGeom>
          <a:effectLst>
            <a:softEdge rad="25400"/>
          </a:effectLst>
        </p:spPr>
      </p:pic>
      <p:pic>
        <p:nvPicPr>
          <p:cNvPr id="20" name="Bilde 19">
            <a:extLst>
              <a:ext uri="{FF2B5EF4-FFF2-40B4-BE49-F238E27FC236}">
                <a16:creationId xmlns:a16="http://schemas.microsoft.com/office/drawing/2014/main" id="{51E59030-36EA-615C-276F-4C5C167F6C6C}"/>
              </a:ext>
            </a:extLst>
          </p:cNvPr>
          <p:cNvPicPr>
            <a:picLocks noChangeAspect="1"/>
          </p:cNvPicPr>
          <p:nvPr/>
        </p:nvPicPr>
        <p:blipFill>
          <a:blip r:embed="rId5"/>
          <a:stretch>
            <a:fillRect/>
          </a:stretch>
        </p:blipFill>
        <p:spPr>
          <a:xfrm>
            <a:off x="5987714" y="2104975"/>
            <a:ext cx="5490411" cy="4284880"/>
          </a:xfrm>
          <a:prstGeom prst="rect">
            <a:avLst/>
          </a:prstGeom>
        </p:spPr>
      </p:pic>
      <p:sp>
        <p:nvSpPr>
          <p:cNvPr id="21" name="Ellipse 20">
            <a:extLst>
              <a:ext uri="{FF2B5EF4-FFF2-40B4-BE49-F238E27FC236}">
                <a16:creationId xmlns:a16="http://schemas.microsoft.com/office/drawing/2014/main" id="{FC4A3D4A-6711-36A3-11BE-6AACA3B1503A}"/>
              </a:ext>
            </a:extLst>
          </p:cNvPr>
          <p:cNvSpPr/>
          <p:nvPr/>
        </p:nvSpPr>
        <p:spPr>
          <a:xfrm>
            <a:off x="7973361" y="2183835"/>
            <a:ext cx="1591743" cy="8795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1802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1" grpId="0" animBg="1"/>
    </p:bldLst>
  </p:timing>
</p:sld>
</file>

<file path=ppt/theme/theme1.xml><?xml version="1.0" encoding="utf-8"?>
<a:theme xmlns:a="http://schemas.openxmlformats.org/drawingml/2006/main" name="Office-tema">
  <a:themeElements>
    <a:clrScheme name="NORCE">
      <a:dk1>
        <a:sysClr val="windowText" lastClr="000000"/>
      </a:dk1>
      <a:lt1>
        <a:sysClr val="window" lastClr="FFFFFF"/>
      </a:lt1>
      <a:dk2>
        <a:srgbClr val="44546A"/>
      </a:dk2>
      <a:lt2>
        <a:srgbClr val="E7E6E6"/>
      </a:lt2>
      <a:accent1>
        <a:srgbClr val="360DAF"/>
      </a:accent1>
      <a:accent2>
        <a:srgbClr val="5FFF95"/>
      </a:accent2>
      <a:accent3>
        <a:srgbClr val="40ADA5"/>
      </a:accent3>
      <a:accent4>
        <a:srgbClr val="FCDBD5"/>
      </a:accent4>
      <a:accent5>
        <a:srgbClr val="060456"/>
      </a:accent5>
      <a:accent6>
        <a:srgbClr val="F55755"/>
      </a:accent6>
      <a:hlink>
        <a:srgbClr val="0563C1"/>
      </a:hlink>
      <a:folHlink>
        <a:srgbClr val="954F72"/>
      </a:folHlink>
    </a:clrScheme>
    <a:fontScheme name="NORCE">
      <a:majorFont>
        <a:latin typeface="Calibri Light"/>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B78D173C-8A88-EF46-88A7-811CE95F0BA6}" vid="{64F43B30-7752-F542-B883-4C7465D7A553}"/>
    </a:ext>
  </a:ext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tema">
  <a:themeElements>
    <a:clrScheme name="NORCE">
      <a:dk1>
        <a:sysClr val="windowText" lastClr="000000"/>
      </a:dk1>
      <a:lt1>
        <a:sysClr val="window" lastClr="FFFFFF"/>
      </a:lt1>
      <a:dk2>
        <a:srgbClr val="44546A"/>
      </a:dk2>
      <a:lt2>
        <a:srgbClr val="E7E6E6"/>
      </a:lt2>
      <a:accent1>
        <a:srgbClr val="360DAF"/>
      </a:accent1>
      <a:accent2>
        <a:srgbClr val="5FFF95"/>
      </a:accent2>
      <a:accent3>
        <a:srgbClr val="40ADA5"/>
      </a:accent3>
      <a:accent4>
        <a:srgbClr val="FCDBD5"/>
      </a:accent4>
      <a:accent5>
        <a:srgbClr val="060456"/>
      </a:accent5>
      <a:accent6>
        <a:srgbClr val="F55755"/>
      </a:accent6>
      <a:hlink>
        <a:srgbClr val="0563C1"/>
      </a:hlink>
      <a:folHlink>
        <a:srgbClr val="954F72"/>
      </a:folHlink>
    </a:clrScheme>
    <a:fontScheme name="NORCE">
      <a:majorFont>
        <a:latin typeface="Calibri Light"/>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0060D0D-E15D-4401-904A-3C8A9FD25C3A}" vid="{6FB51C8E-F97F-46B6-A54C-EC88F1DFC4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16400</TotalTime>
  <Words>1625</Words>
  <Application>Microsoft Office PowerPoint</Application>
  <PresentationFormat>Widescreen</PresentationFormat>
  <Paragraphs>258</Paragraphs>
  <Slides>28</Slides>
  <Notes>24</Notes>
  <HiddenSlides>0</HiddenSlides>
  <MMClips>0</MMClips>
  <ScaleCrop>false</ScaleCrop>
  <HeadingPairs>
    <vt:vector size="6" baseType="variant">
      <vt:variant>
        <vt:lpstr>Brukte skrifter</vt:lpstr>
      </vt:variant>
      <vt:variant>
        <vt:i4>7</vt:i4>
      </vt:variant>
      <vt:variant>
        <vt:lpstr>Tema</vt:lpstr>
      </vt:variant>
      <vt:variant>
        <vt:i4>4</vt:i4>
      </vt:variant>
      <vt:variant>
        <vt:lpstr>Lysbildetitler</vt:lpstr>
      </vt:variant>
      <vt:variant>
        <vt:i4>28</vt:i4>
      </vt:variant>
    </vt:vector>
  </HeadingPairs>
  <TitlesOfParts>
    <vt:vector size="39" baseType="lpstr">
      <vt:lpstr>Arial</vt:lpstr>
      <vt:lpstr>Arial Black</vt:lpstr>
      <vt:lpstr>Avenir Book</vt:lpstr>
      <vt:lpstr>Avenir Light</vt:lpstr>
      <vt:lpstr>Calibri</vt:lpstr>
      <vt:lpstr>Calibri Light</vt:lpstr>
      <vt:lpstr>Symbol</vt:lpstr>
      <vt:lpstr>Office-tema</vt:lpstr>
      <vt:lpstr>New_Template1</vt:lpstr>
      <vt:lpstr>1_Office-tema</vt:lpstr>
      <vt:lpstr>Office Theme</vt:lpstr>
      <vt:lpstr>Nytt fra  Nasjonalt kompetansesenter for legevaktmedisin (NKLM)</vt:lpstr>
      <vt:lpstr>NKLM  – Legevakt og overgrepsmottak</vt:lpstr>
      <vt:lpstr>Jeg skal snakke om</vt:lpstr>
      <vt:lpstr>Beslutningsstøtte</vt:lpstr>
      <vt:lpstr>PowerPoint-presentasjon</vt:lpstr>
      <vt:lpstr>PowerPoint-presentasjon</vt:lpstr>
      <vt:lpstr>PowerPoint-presentasjon</vt:lpstr>
      <vt:lpstr>PowerPoint-presentasjon</vt:lpstr>
      <vt:lpstr>Nettkurs –  Video i legevaktsentralen</vt:lpstr>
      <vt:lpstr>Nettkurs –  Video i legevaktsentralen</vt:lpstr>
      <vt:lpstr>PowerPoint-presentasjon</vt:lpstr>
      <vt:lpstr>oppvakt.no </vt:lpstr>
      <vt:lpstr>PowerPoint-presentasjon</vt:lpstr>
      <vt:lpstr>Doktorgradsprosjekt – kan din LVS bidra? </vt:lpstr>
      <vt:lpstr>MÅL: Bidra til at skrøpelighet gjenkjennes &amp; tas hensyn til i LVS</vt:lpstr>
      <vt:lpstr>Akuttinnleggelser i sykehus – fastlegers og legevaktlegers rolle som portvakt</vt:lpstr>
      <vt:lpstr>Utskrivelsesdiagnose etter innleggelse med brystsmerter (A11, K01, K02 and K03) </vt:lpstr>
      <vt:lpstr>PowerPoint-presentasjon</vt:lpstr>
      <vt:lpstr>PowerPoint-presentasjon</vt:lpstr>
      <vt:lpstr>PowerPoint-presentasjon</vt:lpstr>
      <vt:lpstr>PowerPoint-presentasjon</vt:lpstr>
      <vt:lpstr>Sannsynlighet for innleggelse</vt:lpstr>
      <vt:lpstr>Sannsynlighet for utskrivelse med brystsmerter</vt:lpstr>
      <vt:lpstr>Sannsynlighet for utskrivelse med brystsmerter og hjerteinfarkt</vt:lpstr>
      <vt:lpstr>Konklusjon</vt:lpstr>
      <vt:lpstr>Veien videre</vt:lpstr>
      <vt:lpstr>Podkast fra Alrek helseklynge</vt:lpstr>
      <vt:lpstr>legevaktmedisin@norceresearch.no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Nytt fra Nasjonalt kompetansesenter for legevaktmedisin (NKLM)</dc:title>
  <dc:creator>Jesper Blinkenberg</dc:creator>
  <cp:lastModifiedBy>Jesper Blinkenberg</cp:lastModifiedBy>
  <cp:revision>5</cp:revision>
  <dcterms:created xsi:type="dcterms:W3CDTF">2021-02-26T14:12:11Z</dcterms:created>
  <dcterms:modified xsi:type="dcterms:W3CDTF">2023-03-01T17:11:34Z</dcterms:modified>
</cp:coreProperties>
</file>