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713" r:id="rId6"/>
    <p:sldMasterId id="2147483726" r:id="rId7"/>
    <p:sldMasterId id="2147483791" r:id="rId8"/>
  </p:sldMasterIdLst>
  <p:notesMasterIdLst>
    <p:notesMasterId r:id="rId30"/>
  </p:notesMasterIdLst>
  <p:sldIdLst>
    <p:sldId id="256" r:id="rId9"/>
    <p:sldId id="257" r:id="rId10"/>
    <p:sldId id="286" r:id="rId11"/>
    <p:sldId id="356" r:id="rId12"/>
    <p:sldId id="266" r:id="rId13"/>
    <p:sldId id="334" r:id="rId14"/>
    <p:sldId id="4581" r:id="rId15"/>
    <p:sldId id="4579" r:id="rId16"/>
    <p:sldId id="258" r:id="rId17"/>
    <p:sldId id="259" r:id="rId18"/>
    <p:sldId id="308" r:id="rId19"/>
    <p:sldId id="401" r:id="rId20"/>
    <p:sldId id="2222" r:id="rId21"/>
    <p:sldId id="285" r:id="rId22"/>
    <p:sldId id="281" r:id="rId23"/>
    <p:sldId id="282" r:id="rId24"/>
    <p:sldId id="399" r:id="rId25"/>
    <p:sldId id="307" r:id="rId26"/>
    <p:sldId id="723" r:id="rId27"/>
    <p:sldId id="260" r:id="rId28"/>
    <p:sldId id="4580" r:id="rId29"/>
  </p:sldIdLst>
  <p:sldSz cx="12192000" cy="6858000"/>
  <p:notesSz cx="6858000" cy="9144000"/>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7" d="100"/>
          <a:sy n="77" d="100"/>
        </p:scale>
        <p:origin x="26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BB7CC-EE15-4D18-AA3E-01232B12AA6A}" type="datetimeFigureOut">
              <a:rPr lang="nn-NO" smtClean="0"/>
              <a:t>02.03.2023</a:t>
            </a:fld>
            <a:endParaRPr lang="nn-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396B6-B520-4C76-AFF1-72DD4C01514F}" type="slidenum">
              <a:rPr lang="nn-NO" smtClean="0"/>
              <a:t>‹#›</a:t>
            </a:fld>
            <a:endParaRPr lang="nn-NO"/>
          </a:p>
        </p:txBody>
      </p:sp>
    </p:spTree>
    <p:extLst>
      <p:ext uri="{BB962C8B-B14F-4D97-AF65-F5344CB8AC3E}">
        <p14:creationId xmlns:p14="http://schemas.microsoft.com/office/powerpoint/2010/main" val="1668949708"/>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1"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4" algn="l" defTabSz="914263" rtl="0" eaLnBrk="1" latinLnBrk="0" hangingPunct="1">
      <a:defRPr sz="1200" kern="1200">
        <a:solidFill>
          <a:schemeClr val="tx1"/>
        </a:solidFill>
        <a:latin typeface="+mn-lt"/>
        <a:ea typeface="+mn-ea"/>
        <a:cs typeface="+mn-cs"/>
      </a:defRPr>
    </a:lvl4pPr>
    <a:lvl5pPr marL="1828525"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1"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E1773-263F-46A5-B1D7-57BDFB346F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2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4.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hvit og blå)">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7" y="3458233"/>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44090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tel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3672651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verskrift og diagram">
    <p:spTree>
      <p:nvGrpSpPr>
        <p:cNvPr id="1" name=""/>
        <p:cNvGrpSpPr/>
        <p:nvPr/>
      </p:nvGrpSpPr>
      <p:grpSpPr>
        <a:xfrm>
          <a:off x="0" y="0"/>
          <a:ext cx="0" cy="0"/>
          <a:chOff x="0" y="0"/>
          <a:chExt cx="0" cy="0"/>
        </a:xfrm>
      </p:grpSpPr>
      <p:sp>
        <p:nvSpPr>
          <p:cNvPr id="14" name="Plassholder for diagram 13">
            <a:extLst>
              <a:ext uri="{FF2B5EF4-FFF2-40B4-BE49-F238E27FC236}">
                <a16:creationId xmlns:a16="http://schemas.microsoft.com/office/drawing/2014/main" id="{217D82E2-7AC7-4093-BC1B-DEBB97F1DBF8}"/>
              </a:ext>
            </a:extLst>
          </p:cNvPr>
          <p:cNvSpPr>
            <a:spLocks noGrp="1"/>
          </p:cNvSpPr>
          <p:nvPr>
            <p:ph type="chart" sz="quarter" idx="14"/>
          </p:nvPr>
        </p:nvSpPr>
        <p:spPr>
          <a:xfrm>
            <a:off x="761256" y="1992923"/>
            <a:ext cx="10663931" cy="4384431"/>
          </a:xfrm>
          <a:noFill/>
        </p:spPr>
        <p:txBody>
          <a:bodyPr/>
          <a:lstStyle/>
          <a:p>
            <a:r>
              <a:rPr lang="nb-NO"/>
              <a:t>Klikk ikonet for å legge til et diagram</a:t>
            </a:r>
          </a:p>
        </p:txBody>
      </p:sp>
      <p:sp>
        <p:nvSpPr>
          <p:cNvPr id="3" name="Plassholder for dato 2">
            <a:extLst>
              <a:ext uri="{FF2B5EF4-FFF2-40B4-BE49-F238E27FC236}">
                <a16:creationId xmlns:a16="http://schemas.microsoft.com/office/drawing/2014/main" id="{3825666F-F12E-4D05-8478-8905DBFFC137}"/>
              </a:ext>
            </a:extLst>
          </p:cNvPr>
          <p:cNvSpPr>
            <a:spLocks noGrp="1"/>
          </p:cNvSpPr>
          <p:nvPr>
            <p:ph type="dt" sz="half" idx="10"/>
          </p:nvPr>
        </p:nvSpPr>
        <p:spPr/>
        <p:txBody>
          <a:bodyPr/>
          <a:lstStyle/>
          <a:p>
            <a:r>
              <a:rPr lang="nb-NO"/>
              <a:t>19.11.2019</a:t>
            </a:r>
            <a:endParaRPr lang="nn-NO"/>
          </a:p>
        </p:txBody>
      </p:sp>
      <p:sp>
        <p:nvSpPr>
          <p:cNvPr id="4" name="Plassholder for bunntekst 3">
            <a:extLst>
              <a:ext uri="{FF2B5EF4-FFF2-40B4-BE49-F238E27FC236}">
                <a16:creationId xmlns:a16="http://schemas.microsoft.com/office/drawing/2014/main" id="{A41CB094-CF4F-4C2D-A3C1-7B149E8E4C49}"/>
              </a:ext>
            </a:extLst>
          </p:cNvPr>
          <p:cNvSpPr>
            <a:spLocks noGrp="1"/>
          </p:cNvSpPr>
          <p:nvPr>
            <p:ph type="ftr" sz="quarter" idx="11"/>
          </p:nvPr>
        </p:nvSpPr>
        <p:spPr/>
        <p:txBody>
          <a:bodyPr/>
          <a:lstStyle/>
          <a:p>
            <a:r>
              <a:rPr lang="nb-NO"/>
              <a:t>NGN KVU Helse - presentasjon NUIT</a:t>
            </a:r>
            <a:endParaRPr lang="nn-NO" dirty="0"/>
          </a:p>
        </p:txBody>
      </p:sp>
      <p:sp>
        <p:nvSpPr>
          <p:cNvPr id="5" name="Plassholder for lysbildenummer 4">
            <a:extLst>
              <a:ext uri="{FF2B5EF4-FFF2-40B4-BE49-F238E27FC236}">
                <a16:creationId xmlns:a16="http://schemas.microsoft.com/office/drawing/2014/main" id="{9C24BCA4-051E-48AF-A3F6-8C125106FCD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9" name="Plassholder for tekst 8">
            <a:extLst>
              <a:ext uri="{FF2B5EF4-FFF2-40B4-BE49-F238E27FC236}">
                <a16:creationId xmlns:a16="http://schemas.microsoft.com/office/drawing/2014/main" id="{A47278E0-BBE2-41C8-B7D9-3A7BE944BC3F}"/>
              </a:ext>
            </a:extLst>
          </p:cNvPr>
          <p:cNvSpPr>
            <a:spLocks noGrp="1"/>
          </p:cNvSpPr>
          <p:nvPr>
            <p:ph type="body" sz="quarter" idx="13"/>
          </p:nvPr>
        </p:nvSpPr>
        <p:spPr>
          <a:xfrm>
            <a:off x="761257" y="1473423"/>
            <a:ext cx="10669487" cy="353861"/>
          </a:xfrm>
        </p:spPr>
        <p:txBody>
          <a:bodyPr>
            <a:spAutoFit/>
          </a:bodyPr>
          <a:lstStyle>
            <a:lvl1pPr marL="0" indent="0">
              <a:buNone/>
              <a:defRPr/>
            </a:lvl1pPr>
          </a:lstStyle>
          <a:p>
            <a:pPr lvl="0"/>
            <a:r>
              <a:rPr lang="nb-NO"/>
              <a:t>Rediger tekststiler i malen</a:t>
            </a:r>
          </a:p>
        </p:txBody>
      </p:sp>
      <p:sp>
        <p:nvSpPr>
          <p:cNvPr id="11" name="Tittel 10">
            <a:extLst>
              <a:ext uri="{FF2B5EF4-FFF2-40B4-BE49-F238E27FC236}">
                <a16:creationId xmlns:a16="http://schemas.microsoft.com/office/drawing/2014/main" id="{F5FF7035-5ED5-4B7D-A025-3D7B90E5DDC3}"/>
              </a:ext>
            </a:extLst>
          </p:cNvPr>
          <p:cNvSpPr>
            <a:spLocks noGrp="1"/>
          </p:cNvSpPr>
          <p:nvPr>
            <p:ph type="title"/>
          </p:nvPr>
        </p:nvSpPr>
        <p:spPr/>
        <p:txBody>
          <a:bodyPr/>
          <a:lstStyle/>
          <a:p>
            <a:r>
              <a:rPr lang="nb-NO"/>
              <a:t>Klikk for å redigere tittelstil</a:t>
            </a:r>
          </a:p>
        </p:txBody>
      </p:sp>
      <p:pic>
        <p:nvPicPr>
          <p:cNvPr id="8" name="Bilde 7">
            <a:extLst>
              <a:ext uri="{FF2B5EF4-FFF2-40B4-BE49-F238E27FC236}">
                <a16:creationId xmlns:a16="http://schemas.microsoft.com/office/drawing/2014/main" id="{828E9FA1-F5CD-418C-A0FF-3DE5957AB4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256" y="6448528"/>
            <a:ext cx="1384985" cy="180766"/>
          </a:xfrm>
          <a:prstGeom prst="rect">
            <a:avLst/>
          </a:prstGeom>
        </p:spPr>
      </p:pic>
    </p:spTree>
    <p:extLst>
      <p:ext uri="{BB962C8B-B14F-4D97-AF65-F5344CB8AC3E}">
        <p14:creationId xmlns:p14="http://schemas.microsoft.com/office/powerpoint/2010/main" val="38264559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re bilder med overskrif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r>
              <a:rPr lang="nb-NO"/>
              <a:t>19.11.2019</a:t>
            </a:r>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b-NO"/>
              <a:t>NGN KVU Helse - presentasjon NUIT</a:t>
            </a:r>
            <a:endParaRPr lang="nn-NO" dirty="0"/>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7" y="1062133"/>
            <a:ext cx="3041848"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8388896" y="1062133"/>
            <a:ext cx="3041848" cy="4005501"/>
          </a:xfrm>
          <a:solidFill>
            <a:schemeClr val="bg2"/>
          </a:solidFill>
        </p:spPr>
        <p:txBody>
          <a:bodyPr/>
          <a:lstStyle/>
          <a:p>
            <a:r>
              <a:rPr lang="nb-NO"/>
              <a:t>Klikk på ikonet for å legge til et bilde</a:t>
            </a:r>
            <a:endParaRPr lang="nb-NO" dirty="0"/>
          </a:p>
        </p:txBody>
      </p:sp>
      <p:sp>
        <p:nvSpPr>
          <p:cNvPr id="7" name="Plassholder for bilde 4">
            <a:extLst>
              <a:ext uri="{FF2B5EF4-FFF2-40B4-BE49-F238E27FC236}">
                <a16:creationId xmlns:a16="http://schemas.microsoft.com/office/drawing/2014/main" id="{03CEB276-EB34-4498-9E66-A492C61DFCD5}"/>
              </a:ext>
            </a:extLst>
          </p:cNvPr>
          <p:cNvSpPr>
            <a:spLocks noGrp="1"/>
          </p:cNvSpPr>
          <p:nvPr>
            <p:ph type="pic" sz="quarter" idx="15"/>
          </p:nvPr>
        </p:nvSpPr>
        <p:spPr>
          <a:xfrm>
            <a:off x="4565154" y="1062133"/>
            <a:ext cx="3041848" cy="4005501"/>
          </a:xfrm>
          <a:solidFill>
            <a:schemeClr val="bg2"/>
          </a:solidFill>
        </p:spPr>
        <p:txBody>
          <a:bodyPr/>
          <a:lstStyle/>
          <a:p>
            <a:r>
              <a:rPr lang="nb-NO"/>
              <a:t>Klikk på ikonet for å legge til et bilde</a:t>
            </a:r>
          </a:p>
        </p:txBody>
      </p:sp>
      <p:sp>
        <p:nvSpPr>
          <p:cNvPr id="11" name="Plassholder for tekst 8">
            <a:extLst>
              <a:ext uri="{FF2B5EF4-FFF2-40B4-BE49-F238E27FC236}">
                <a16:creationId xmlns:a16="http://schemas.microsoft.com/office/drawing/2014/main" id="{2EDD7D93-B865-4328-BE9A-4189D149ADAE}"/>
              </a:ext>
            </a:extLst>
          </p:cNvPr>
          <p:cNvSpPr>
            <a:spLocks noGrp="1"/>
          </p:cNvSpPr>
          <p:nvPr>
            <p:ph type="body" sz="quarter" idx="16" hasCustomPrompt="1"/>
          </p:nvPr>
        </p:nvSpPr>
        <p:spPr>
          <a:xfrm>
            <a:off x="761257"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3" name="Plassholder for tekst 8">
            <a:extLst>
              <a:ext uri="{FF2B5EF4-FFF2-40B4-BE49-F238E27FC236}">
                <a16:creationId xmlns:a16="http://schemas.microsoft.com/office/drawing/2014/main" id="{F9B9FE2A-AEDB-461E-B39B-E9833F7DA2CF}"/>
              </a:ext>
            </a:extLst>
          </p:cNvPr>
          <p:cNvSpPr>
            <a:spLocks noGrp="1"/>
          </p:cNvSpPr>
          <p:nvPr>
            <p:ph type="body" sz="quarter" idx="17" hasCustomPrompt="1"/>
          </p:nvPr>
        </p:nvSpPr>
        <p:spPr>
          <a:xfrm>
            <a:off x="4565154"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4" name="Plassholder for tekst 8">
            <a:extLst>
              <a:ext uri="{FF2B5EF4-FFF2-40B4-BE49-F238E27FC236}">
                <a16:creationId xmlns:a16="http://schemas.microsoft.com/office/drawing/2014/main" id="{0AE14427-350B-4070-A415-7AF5BF027CC8}"/>
              </a:ext>
            </a:extLst>
          </p:cNvPr>
          <p:cNvSpPr>
            <a:spLocks noGrp="1"/>
          </p:cNvSpPr>
          <p:nvPr>
            <p:ph type="body" sz="quarter" idx="18" hasCustomPrompt="1"/>
          </p:nvPr>
        </p:nvSpPr>
        <p:spPr>
          <a:xfrm>
            <a:off x="8388897"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pic>
        <p:nvPicPr>
          <p:cNvPr id="12" name="Bilde 11">
            <a:extLst>
              <a:ext uri="{FF2B5EF4-FFF2-40B4-BE49-F238E27FC236}">
                <a16:creationId xmlns:a16="http://schemas.microsoft.com/office/drawing/2014/main" id="{8BB15A2D-A296-4965-B434-EFD3292F80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256" y="6448528"/>
            <a:ext cx="1384985" cy="180766"/>
          </a:xfrm>
          <a:prstGeom prst="rect">
            <a:avLst/>
          </a:prstGeom>
        </p:spPr>
      </p:pic>
    </p:spTree>
    <p:extLst>
      <p:ext uri="{BB962C8B-B14F-4D97-AF65-F5344CB8AC3E}">
        <p14:creationId xmlns:p14="http://schemas.microsoft.com/office/powerpoint/2010/main" val="3448838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o bilder med kil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r>
              <a:rPr lang="nb-NO"/>
              <a:t>19.11.2019</a:t>
            </a:r>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b-NO"/>
              <a:t>NGN KVU Helse - presentasjon NUIT</a:t>
            </a:r>
            <a:endParaRPr lang="nn-NO" dirty="0"/>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7" y="1062133"/>
            <a:ext cx="4568327"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6856065" y="1062133"/>
            <a:ext cx="4574679" cy="4005501"/>
          </a:xfrm>
          <a:solidFill>
            <a:schemeClr val="bg2"/>
          </a:solidFill>
        </p:spPr>
        <p:txBody>
          <a:bodyPr/>
          <a:lstStyle/>
          <a:p>
            <a:r>
              <a:rPr lang="nb-NO"/>
              <a:t>Klikk på ikonet for å legge til et bilde</a:t>
            </a:r>
            <a:endParaRPr lang="nb-NO" dirty="0"/>
          </a:p>
        </p:txBody>
      </p:sp>
      <p:sp>
        <p:nvSpPr>
          <p:cNvPr id="9" name="Plassholder for tekst 8">
            <a:extLst>
              <a:ext uri="{FF2B5EF4-FFF2-40B4-BE49-F238E27FC236}">
                <a16:creationId xmlns:a16="http://schemas.microsoft.com/office/drawing/2014/main" id="{B0606E69-7426-4AEC-A703-78AC1470151D}"/>
              </a:ext>
            </a:extLst>
          </p:cNvPr>
          <p:cNvSpPr>
            <a:spLocks noGrp="1"/>
          </p:cNvSpPr>
          <p:nvPr>
            <p:ph type="body" sz="quarter" idx="16" hasCustomPrompt="1"/>
          </p:nvPr>
        </p:nvSpPr>
        <p:spPr>
          <a:xfrm>
            <a:off x="761257" y="188570"/>
            <a:ext cx="4568327"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2" name="Plassholder for tekst 8">
            <a:extLst>
              <a:ext uri="{FF2B5EF4-FFF2-40B4-BE49-F238E27FC236}">
                <a16:creationId xmlns:a16="http://schemas.microsoft.com/office/drawing/2014/main" id="{A80E345F-BC10-4713-BFCF-78CDF2AB4BA7}"/>
              </a:ext>
            </a:extLst>
          </p:cNvPr>
          <p:cNvSpPr>
            <a:spLocks noGrp="1"/>
          </p:cNvSpPr>
          <p:nvPr>
            <p:ph type="body" sz="quarter" idx="18" hasCustomPrompt="1"/>
          </p:nvPr>
        </p:nvSpPr>
        <p:spPr>
          <a:xfrm>
            <a:off x="6856066" y="188570"/>
            <a:ext cx="4574679"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pic>
        <p:nvPicPr>
          <p:cNvPr id="10" name="Bilde 9">
            <a:extLst>
              <a:ext uri="{FF2B5EF4-FFF2-40B4-BE49-F238E27FC236}">
                <a16:creationId xmlns:a16="http://schemas.microsoft.com/office/drawing/2014/main" id="{0D9E2F3E-D37F-4C1A-A18B-B13AE9F2D1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256" y="6448528"/>
            <a:ext cx="1384985" cy="180766"/>
          </a:xfrm>
          <a:prstGeom prst="rect">
            <a:avLst/>
          </a:prstGeom>
        </p:spPr>
      </p:pic>
    </p:spTree>
    <p:extLst>
      <p:ext uri="{BB962C8B-B14F-4D97-AF65-F5344CB8AC3E}">
        <p14:creationId xmlns:p14="http://schemas.microsoft.com/office/powerpoint/2010/main" val="28844825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39A6299-615A-48D3-98EC-67B10983AB08}"/>
              </a:ext>
            </a:extLst>
          </p:cNvPr>
          <p:cNvSpPr>
            <a:spLocks noGrp="1"/>
          </p:cNvSpPr>
          <p:nvPr>
            <p:ph type="pic" sz="quarter" idx="13"/>
          </p:nvPr>
        </p:nvSpPr>
        <p:spPr>
          <a:xfrm>
            <a:off x="0" y="0"/>
            <a:ext cx="12192000" cy="6858000"/>
          </a:xfrm>
          <a:solidFill>
            <a:schemeClr val="bg2"/>
          </a:solidFill>
        </p:spPr>
        <p:txBody>
          <a:bodyPr/>
          <a:lstStyle/>
          <a:p>
            <a:r>
              <a:rPr lang="nb-NO"/>
              <a:t>Klikk på ikonet for å legge til et bilde</a:t>
            </a:r>
          </a:p>
        </p:txBody>
      </p:sp>
    </p:spTree>
    <p:extLst>
      <p:ext uri="{BB962C8B-B14F-4D97-AF65-F5344CB8AC3E}">
        <p14:creationId xmlns:p14="http://schemas.microsoft.com/office/powerpoint/2010/main" val="14976331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verskrift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2809574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Overskrift og bilde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dirty="0">
              <a:solidFill>
                <a:schemeClr val="bg1"/>
              </a:solidFill>
              <a:latin typeface="Calibri" panose="020F0502020204030204" pitchFamily="34" charset="0"/>
              <a:cs typeface="Calibri" panose="020F0502020204030204" pitchFamily="34" charset="0"/>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endParaRPr lang="nb-NO" dirty="0"/>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tabLst>
                <a:tab pos="354013" algn="l"/>
              </a:tabLst>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4287107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verskrift og bilde (lys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7090926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verskrift og bilde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rgbClr val="202020"/>
                </a:solidFill>
              </a:defRPr>
            </a:lvl1pPr>
          </a:lstStyle>
          <a:p>
            <a:r>
              <a:rPr lang="nb-NO"/>
              <a:t>Klikk for å redigere tittelstil</a:t>
            </a:r>
            <a:endParaRPr lang="nb-NO" dirty="0"/>
          </a:p>
        </p:txBody>
      </p:sp>
    </p:spTree>
    <p:extLst>
      <p:ext uri="{BB962C8B-B14F-4D97-AF65-F5344CB8AC3E}">
        <p14:creationId xmlns:p14="http://schemas.microsoft.com/office/powerpoint/2010/main" val="11899768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verskrift og bilde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1270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859287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Overskrift, punktliste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400427"/>
          </a:xfrm>
        </p:spPr>
        <p:txBody>
          <a:bodyPr/>
          <a:lstStyle>
            <a:lvl1pPr>
              <a:defRPr sz="240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3"/>
            <a:ext cx="5018597" cy="1157511"/>
          </a:xfrm>
        </p:spPr>
        <p:txBody>
          <a:bodyPr/>
          <a:lstStyle/>
          <a:p>
            <a:r>
              <a:rPr lang="nb-NO"/>
              <a:t>Klikk for å redigere tittelstil</a:t>
            </a:r>
            <a:endParaRPr lang="nb-NO" dirty="0"/>
          </a:p>
        </p:txBody>
      </p:sp>
      <p:pic>
        <p:nvPicPr>
          <p:cNvPr id="6" name="Bilde 5">
            <a:extLst>
              <a:ext uri="{FF2B5EF4-FFF2-40B4-BE49-F238E27FC236}">
                <a16:creationId xmlns:a16="http://schemas.microsoft.com/office/drawing/2014/main" id="{8ADC658E-E5F2-4F78-AAF4-9A4CB463A0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256" y="6448528"/>
            <a:ext cx="1384985" cy="180766"/>
          </a:xfrm>
          <a:prstGeom prst="rect">
            <a:avLst/>
          </a:prstGeom>
        </p:spPr>
      </p:pic>
    </p:spTree>
    <p:extLst>
      <p:ext uri="{BB962C8B-B14F-4D97-AF65-F5344CB8AC3E}">
        <p14:creationId xmlns:p14="http://schemas.microsoft.com/office/powerpoint/2010/main" val="243301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6377140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verskrift, punktliste og bilde (mørk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C58400E-AF45-4245-BCFF-BCD1AEE7037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641728"/>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3"/>
            <a:ext cx="5018597" cy="1157511"/>
          </a:xfrm>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7633504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verskrift, tekst og media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dirty="0">
              <a:solidFill>
                <a:schemeClr val="bg1"/>
              </a:solidFill>
              <a:latin typeface="Calibri" panose="020F0502020204030204" pitchFamily="34" charset="0"/>
              <a:cs typeface="Calibri" panose="020F0502020204030204" pitchFamily="34" charset="0"/>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p:txBody>
      </p:sp>
      <p:sp>
        <p:nvSpPr>
          <p:cNvPr id="9" name="Plassholder for innhold 2">
            <a:extLst>
              <a:ext uri="{FF2B5EF4-FFF2-40B4-BE49-F238E27FC236}">
                <a16:creationId xmlns:a16="http://schemas.microsoft.com/office/drawing/2014/main" id="{A05B22E1-6EA9-4466-81F8-E4957729AA59}"/>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5016943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verskrift, tekst og media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p:txBody>
      </p:sp>
      <p:sp>
        <p:nvSpPr>
          <p:cNvPr id="8" name="Plassholder for innhold 2">
            <a:extLst>
              <a:ext uri="{FF2B5EF4-FFF2-40B4-BE49-F238E27FC236}">
                <a16:creationId xmlns:a16="http://schemas.microsoft.com/office/drawing/2014/main" id="{46DEDC6E-CFAF-4046-B8BF-1CE2097ED5C8}"/>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0597075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Overskrift, tekst og media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16058"/>
            <a:ext cx="380310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rgbClr val="202020"/>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00">
                <a:solidFill>
                  <a:srgbClr val="20202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p:txBody>
      </p:sp>
      <p:sp>
        <p:nvSpPr>
          <p:cNvPr id="8" name="Plassholder for innhold 2">
            <a:extLst>
              <a:ext uri="{FF2B5EF4-FFF2-40B4-BE49-F238E27FC236}">
                <a16:creationId xmlns:a16="http://schemas.microsoft.com/office/drawing/2014/main" id="{8743685A-51FE-462B-BD59-028A10C64D80}"/>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4029300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Overskrift, tekst og media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p:txBody>
      </p:sp>
      <p:sp>
        <p:nvSpPr>
          <p:cNvPr id="8" name="Plassholder for innhold 2">
            <a:extLst>
              <a:ext uri="{FF2B5EF4-FFF2-40B4-BE49-F238E27FC236}">
                <a16:creationId xmlns:a16="http://schemas.microsoft.com/office/drawing/2014/main" id="{83CC6A7E-3507-42DD-8E1F-91B778ECB8E1}"/>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5739544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Overskrift og tekst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33CF2A8-5334-4380-BBD9-6589D1F04F1D}"/>
              </a:ext>
            </a:extLst>
          </p:cNvPr>
          <p:cNvSpPr/>
          <p:nvPr userDrawn="1"/>
        </p:nvSpPr>
        <p:spPr>
          <a:xfrm>
            <a:off x="3803104" y="0"/>
            <a:ext cx="83888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p:nvPr>
        </p:nvSpPr>
        <p:spPr>
          <a:xfrm>
            <a:off x="4565154" y="964505"/>
            <a:ext cx="6865590" cy="5575995"/>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Tittel 14">
            <a:extLst>
              <a:ext uri="{FF2B5EF4-FFF2-40B4-BE49-F238E27FC236}">
                <a16:creationId xmlns:a16="http://schemas.microsoft.com/office/drawing/2014/main" id="{EF003730-D2A9-4F5F-BEEC-80D5C718969D}"/>
              </a:ext>
            </a:extLst>
          </p:cNvPr>
          <p:cNvSpPr>
            <a:spLocks noGrp="1"/>
          </p:cNvSpPr>
          <p:nvPr>
            <p:ph type="title"/>
          </p:nvPr>
        </p:nvSpPr>
        <p:spPr>
          <a:xfrm>
            <a:off x="761257" y="315913"/>
            <a:ext cx="2789800" cy="1157511"/>
          </a:xfrm>
        </p:spPr>
        <p:txBody>
          <a:bodyPr anchor="t">
            <a:normAutofit/>
          </a:bodyPr>
          <a:lstStyle>
            <a:lvl1pPr>
              <a:defRPr sz="2799">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30906530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itat (mørk blå)">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03C53EE7-6168-4988-A0E1-765A681A7A31}"/>
              </a:ext>
            </a:extLst>
          </p:cNvPr>
          <p:cNvGrpSpPr/>
          <p:nvPr userDrawn="1"/>
        </p:nvGrpSpPr>
        <p:grpSpPr>
          <a:xfrm>
            <a:off x="3551057" y="151289"/>
            <a:ext cx="8407599" cy="6390798"/>
            <a:chOff x="7101650" y="468059"/>
            <a:chExt cx="16814103" cy="12781597"/>
          </a:xfrm>
        </p:grpSpPr>
        <p:sp>
          <p:nvSpPr>
            <p:cNvPr id="5" name="Rektangel 4">
              <a:extLst>
                <a:ext uri="{FF2B5EF4-FFF2-40B4-BE49-F238E27FC236}">
                  <a16:creationId xmlns:a16="http://schemas.microsoft.com/office/drawing/2014/main" id="{933CF2A8-5334-4380-BBD9-6589D1F04F1D}"/>
                </a:ext>
              </a:extLst>
            </p:cNvPr>
            <p:cNvSpPr/>
            <p:nvPr userDrawn="1"/>
          </p:nvSpPr>
          <p:spPr>
            <a:xfrm>
              <a:off x="7605714" y="468059"/>
              <a:ext cx="16310039" cy="12781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8">
                <a:solidFill>
                  <a:schemeClr val="bg1"/>
                </a:solidFill>
              </a:endParaRPr>
            </a:p>
          </p:txBody>
        </p:sp>
        <p:sp>
          <p:nvSpPr>
            <p:cNvPr id="3" name="Likebent trekant 2">
              <a:extLst>
                <a:ext uri="{FF2B5EF4-FFF2-40B4-BE49-F238E27FC236}">
                  <a16:creationId xmlns:a16="http://schemas.microsoft.com/office/drawing/2014/main" id="{86274A8D-C72C-4E89-AF3A-5587AFD7E9F9}"/>
                </a:ext>
              </a:extLst>
            </p:cNvPr>
            <p:cNvSpPr/>
            <p:nvPr userDrawn="1"/>
          </p:nvSpPr>
          <p:spPr>
            <a:xfrm rot="16200000">
              <a:off x="6849619" y="11053383"/>
              <a:ext cx="1008126" cy="50406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798"/>
            </a:p>
          </p:txBody>
        </p:sp>
      </p:gr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hasCustomPrompt="1"/>
          </p:nvPr>
        </p:nvSpPr>
        <p:spPr>
          <a:xfrm>
            <a:off x="4565154" y="2241763"/>
            <a:ext cx="6865590" cy="1692771"/>
          </a:xfrm>
        </p:spPr>
        <p:txBody>
          <a:bodyPr>
            <a:normAutofit/>
          </a:bodyPr>
          <a:lstStyle>
            <a:lvl1pPr marL="0" indent="0">
              <a:buNone/>
              <a:defRPr sz="2799" i="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 Sitat  </a:t>
            </a:r>
          </a:p>
        </p:txBody>
      </p:sp>
      <p:sp>
        <p:nvSpPr>
          <p:cNvPr id="11" name="Plassholder for tekst 5">
            <a:extLst>
              <a:ext uri="{FF2B5EF4-FFF2-40B4-BE49-F238E27FC236}">
                <a16:creationId xmlns:a16="http://schemas.microsoft.com/office/drawing/2014/main" id="{116CDE2F-835B-4E7B-8DC0-5E54FA45D192}"/>
              </a:ext>
            </a:extLst>
          </p:cNvPr>
          <p:cNvSpPr>
            <a:spLocks noGrp="1"/>
          </p:cNvSpPr>
          <p:nvPr>
            <p:ph type="body" sz="quarter" idx="11" hasCustomPrompt="1"/>
          </p:nvPr>
        </p:nvSpPr>
        <p:spPr>
          <a:xfrm>
            <a:off x="4565154" y="4526800"/>
            <a:ext cx="6865590" cy="346249"/>
          </a:xfrm>
        </p:spPr>
        <p:txBody>
          <a:bodyPr>
            <a:normAutofit/>
          </a:bodyPr>
          <a:lstStyle>
            <a:lvl1pPr marL="0" indent="0">
              <a:buNone/>
              <a:defRPr sz="2000" b="1">
                <a:solidFill>
                  <a:schemeClr val="bg1"/>
                </a:solidFill>
              </a:defRPr>
            </a:lvl1pPr>
            <a:lvl2pPr>
              <a:defRPr sz="2299" b="1">
                <a:solidFill>
                  <a:schemeClr val="bg1"/>
                </a:solidFill>
              </a:defRPr>
            </a:lvl2pPr>
            <a:lvl3pPr>
              <a:defRPr sz="2299" b="1">
                <a:solidFill>
                  <a:schemeClr val="bg1"/>
                </a:solidFill>
              </a:defRPr>
            </a:lvl3pPr>
            <a:lvl4pPr>
              <a:defRPr sz="2299" b="1">
                <a:solidFill>
                  <a:schemeClr val="bg1"/>
                </a:solidFill>
              </a:defRPr>
            </a:lvl4pPr>
            <a:lvl5pPr>
              <a:defRPr sz="2299" b="1">
                <a:solidFill>
                  <a:schemeClr val="bg1"/>
                </a:solidFill>
              </a:defRPr>
            </a:lvl5pPr>
          </a:lstStyle>
          <a:p>
            <a:pPr lvl="0"/>
            <a:r>
              <a:rPr lang="nb-NO" dirty="0"/>
              <a:t>Navn Etternavn (alder)</a:t>
            </a:r>
          </a:p>
        </p:txBody>
      </p:sp>
      <p:pic>
        <p:nvPicPr>
          <p:cNvPr id="14" name="Bilde 13">
            <a:extLst>
              <a:ext uri="{FF2B5EF4-FFF2-40B4-BE49-F238E27FC236}">
                <a16:creationId xmlns:a16="http://schemas.microsoft.com/office/drawing/2014/main" id="{4F685159-16FF-42C9-9050-65D31D02A7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9892" y="959521"/>
            <a:ext cx="1091257" cy="854965"/>
          </a:xfrm>
          <a:prstGeom prst="rect">
            <a:avLst/>
          </a:prstGeom>
        </p:spPr>
      </p:pic>
      <p:sp>
        <p:nvSpPr>
          <p:cNvPr id="15" name="Tittel 14">
            <a:extLst>
              <a:ext uri="{FF2B5EF4-FFF2-40B4-BE49-F238E27FC236}">
                <a16:creationId xmlns:a16="http://schemas.microsoft.com/office/drawing/2014/main" id="{422851C1-D740-4919-AEAE-5D48CB232EA5}"/>
              </a:ext>
            </a:extLst>
          </p:cNvPr>
          <p:cNvSpPr>
            <a:spLocks noGrp="1"/>
          </p:cNvSpPr>
          <p:nvPr>
            <p:ph type="title"/>
          </p:nvPr>
        </p:nvSpPr>
        <p:spPr>
          <a:xfrm>
            <a:off x="761257" y="315913"/>
            <a:ext cx="2789800" cy="1157511"/>
          </a:xfrm>
        </p:spPr>
        <p:txBody>
          <a:bodyPr anchor="t"/>
          <a:lstStyle>
            <a:lvl1pPr>
              <a:defRPr>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20383980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verskrift, innhold og media (mø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7473B02-1FF5-4A94-B0A6-44D615C59DB8}"/>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315913"/>
            <a:ext cx="5088940" cy="1157511"/>
          </a:xfrm>
        </p:spPr>
        <p:txBody>
          <a:bodyPr/>
          <a:lstStyle>
            <a:lvl1pPr>
              <a:defRPr>
                <a:solidFill>
                  <a:schemeClr val="bg1"/>
                </a:solidFill>
              </a:defRPr>
            </a:lvl1pPr>
          </a:lstStyle>
          <a:p>
            <a:r>
              <a:rPr lang="nb-NO"/>
              <a:t>Klikk for å redigere tittelstil</a:t>
            </a:r>
            <a:endParaRPr lang="nn-NO" dirty="0"/>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a:xfrm>
            <a:off x="761257" y="1917700"/>
            <a:ext cx="5088940" cy="4424107"/>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9" name="Plassholder for innhold 2">
            <a:extLst>
              <a:ext uri="{FF2B5EF4-FFF2-40B4-BE49-F238E27FC236}">
                <a16:creationId xmlns:a16="http://schemas.microsoft.com/office/drawing/2014/main" id="{C6272AD0-8BE2-4B74-97C1-36C6108CFB5B}"/>
              </a:ext>
            </a:extLst>
          </p:cNvPr>
          <p:cNvSpPr>
            <a:spLocks noGrp="1"/>
          </p:cNvSpPr>
          <p:nvPr>
            <p:ph idx="15" hasCustomPrompt="1"/>
          </p:nvPr>
        </p:nvSpPr>
        <p:spPr>
          <a:xfrm>
            <a:off x="6096000" y="0"/>
            <a:ext cx="6096000" cy="6858000"/>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7707365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odelt (lys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C743271-C15B-4CA5-881B-A858BFAE0CF3}"/>
              </a:ext>
            </a:extLst>
          </p:cNvPr>
          <p:cNvSpPr/>
          <p:nvPr userDrawn="1"/>
        </p:nvSpPr>
        <p:spPr>
          <a:xfrm>
            <a:off x="0" y="0"/>
            <a:ext cx="60916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9" name="Plassholder for tekst 8">
            <a:extLst>
              <a:ext uri="{FF2B5EF4-FFF2-40B4-BE49-F238E27FC236}">
                <a16:creationId xmlns:a16="http://schemas.microsoft.com/office/drawing/2014/main" id="{D6126054-13B1-44E8-8DCA-D694E795B8CB}"/>
              </a:ext>
            </a:extLst>
          </p:cNvPr>
          <p:cNvSpPr>
            <a:spLocks noGrp="1"/>
          </p:cNvSpPr>
          <p:nvPr>
            <p:ph type="body" sz="quarter" idx="10" hasCustomPrompt="1"/>
          </p:nvPr>
        </p:nvSpPr>
        <p:spPr>
          <a:xfrm>
            <a:off x="6856065" y="1784703"/>
            <a:ext cx="4569123" cy="2769989"/>
          </a:xfrm>
        </p:spPr>
        <p:txBody>
          <a:bodyPr wrap="square" anchor="b" anchorCtr="0">
            <a:spAutoFit/>
          </a:bodyPr>
          <a:lstStyle>
            <a:lvl1pPr marL="0" indent="0" algn="ctr">
              <a:lnSpc>
                <a:spcPct val="90000"/>
              </a:lnSpc>
              <a:buNone/>
              <a:defRPr sz="19994"/>
            </a:lvl1pPr>
          </a:lstStyle>
          <a:p>
            <a:pPr lvl="0"/>
            <a:r>
              <a:rPr lang="nb-NO" dirty="0"/>
              <a:t>XX</a:t>
            </a: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hasCustomPrompt="1"/>
          </p:nvPr>
        </p:nvSpPr>
        <p:spPr>
          <a:xfrm>
            <a:off x="6861622" y="4325910"/>
            <a:ext cx="4569123" cy="526298"/>
          </a:xfrm>
        </p:spPr>
        <p:txBody>
          <a:bodyPr wrap="square" anchor="t" anchorCtr="0">
            <a:spAutoFit/>
          </a:bodyPr>
          <a:lstStyle>
            <a:lvl1pPr marL="0" indent="0" algn="ctr">
              <a:lnSpc>
                <a:spcPct val="90000"/>
              </a:lnSpc>
              <a:buNone/>
              <a:defRPr sz="3799"/>
            </a:lvl1pPr>
          </a:lstStyle>
          <a:p>
            <a:pPr lvl="0"/>
            <a:r>
              <a:rPr lang="nb-NO" dirty="0"/>
              <a:t>stikkord</a:t>
            </a:r>
          </a:p>
        </p:txBody>
      </p:sp>
      <p:sp>
        <p:nvSpPr>
          <p:cNvPr id="13" name="Plassholder for tekst 8">
            <a:extLst>
              <a:ext uri="{FF2B5EF4-FFF2-40B4-BE49-F238E27FC236}">
                <a16:creationId xmlns:a16="http://schemas.microsoft.com/office/drawing/2014/main" id="{AFD97FAE-7326-4897-8FAA-AFEF7640F32C}"/>
              </a:ext>
            </a:extLst>
          </p:cNvPr>
          <p:cNvSpPr>
            <a:spLocks noGrp="1"/>
          </p:cNvSpPr>
          <p:nvPr>
            <p:ph type="body" sz="quarter" idx="12" hasCustomPrompt="1"/>
          </p:nvPr>
        </p:nvSpPr>
        <p:spPr>
          <a:xfrm>
            <a:off x="760463" y="3417759"/>
            <a:ext cx="4569123" cy="276999"/>
          </a:xfrm>
        </p:spPr>
        <p:txBody>
          <a:bodyPr wrap="square" anchor="t" anchorCtr="0">
            <a:spAutoFit/>
          </a:bodyPr>
          <a:lstStyle>
            <a:lvl1pPr marL="0" indent="0" algn="ctr">
              <a:lnSpc>
                <a:spcPct val="90000"/>
              </a:lnSpc>
              <a:buNone/>
              <a:defRPr sz="2000">
                <a:solidFill>
                  <a:schemeClr val="bg1"/>
                </a:solidFill>
              </a:defRPr>
            </a:lvl1pPr>
          </a:lstStyle>
          <a:p>
            <a:pPr lvl="0"/>
            <a:r>
              <a:rPr lang="da-DK" dirty="0"/>
              <a:t>Tekst lorem ipsum dolor sit amet</a:t>
            </a:r>
            <a:endParaRPr lang="nb-NO" dirty="0"/>
          </a:p>
        </p:txBody>
      </p:sp>
      <p:sp>
        <p:nvSpPr>
          <p:cNvPr id="18" name="Plassholder for tekst 8">
            <a:extLst>
              <a:ext uri="{FF2B5EF4-FFF2-40B4-BE49-F238E27FC236}">
                <a16:creationId xmlns:a16="http://schemas.microsoft.com/office/drawing/2014/main" id="{8D64F2B5-3487-48B2-8043-08BC23EBC214}"/>
              </a:ext>
            </a:extLst>
          </p:cNvPr>
          <p:cNvSpPr>
            <a:spLocks noGrp="1"/>
          </p:cNvSpPr>
          <p:nvPr>
            <p:ph type="body" sz="quarter" idx="13" hasCustomPrompt="1"/>
          </p:nvPr>
        </p:nvSpPr>
        <p:spPr>
          <a:xfrm>
            <a:off x="760463" y="2768530"/>
            <a:ext cx="4569123" cy="332399"/>
          </a:xfrm>
        </p:spPr>
        <p:txBody>
          <a:bodyPr wrap="square" anchor="b" anchorCtr="0">
            <a:spAutoFit/>
          </a:bodyPr>
          <a:lstStyle>
            <a:lvl1pPr marL="0" indent="0" algn="ctr">
              <a:lnSpc>
                <a:spcPct val="90000"/>
              </a:lnSpc>
              <a:buNone/>
              <a:defRPr sz="2400" b="1" cap="all" baseline="0">
                <a:solidFill>
                  <a:schemeClr val="bg1"/>
                </a:solidFill>
              </a:defRPr>
            </a:lvl1pPr>
          </a:lstStyle>
          <a:p>
            <a:pPr lvl="0"/>
            <a:r>
              <a:rPr lang="da-DK" dirty="0"/>
              <a:t>TITTEL</a:t>
            </a:r>
            <a:endParaRPr lang="nb-NO" dirty="0"/>
          </a:p>
        </p:txBody>
      </p:sp>
    </p:spTree>
    <p:extLst>
      <p:ext uri="{BB962C8B-B14F-4D97-AF65-F5344CB8AC3E}">
        <p14:creationId xmlns:p14="http://schemas.microsoft.com/office/powerpoint/2010/main" val="6979166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ire tekster og sirkel">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765732" y="4414781"/>
            <a:ext cx="2286435" cy="553998"/>
          </a:xfrm>
        </p:spPr>
        <p:txBody>
          <a:bodyPr wrap="square" anchor="t" anchorCtr="0">
            <a:spAutoFit/>
          </a:bodyPr>
          <a:lstStyle>
            <a:lvl1pPr marL="0" indent="0" algn="ctr">
              <a:lnSpc>
                <a:spcPct val="90000"/>
              </a:lnSpc>
              <a:buNone/>
              <a:defRPr sz="2000"/>
            </a:lvl1pPr>
          </a:lstStyle>
          <a:p>
            <a:pPr lvl="0"/>
            <a:r>
              <a:rPr lang="nb-NO"/>
              <a:t>Rediger tekststiler i malen</a:t>
            </a:r>
          </a:p>
        </p:txBody>
      </p: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556232" y="4414781"/>
            <a:ext cx="2286435" cy="553998"/>
          </a:xfrm>
        </p:spPr>
        <p:txBody>
          <a:bodyPr wrap="square" anchor="t" anchorCtr="0">
            <a:spAutoFit/>
          </a:bodyPr>
          <a:lstStyle>
            <a:lvl1pPr marL="0" indent="0" algn="ctr">
              <a:lnSpc>
                <a:spcPct val="90000"/>
              </a:lnSpc>
              <a:buNone/>
              <a:defRPr sz="2000"/>
            </a:lvl1pPr>
          </a:lstStyle>
          <a:p>
            <a:pPr lvl="0"/>
            <a:r>
              <a:rPr lang="nb-NO"/>
              <a:t>Rediger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351207" y="4414781"/>
            <a:ext cx="2286435" cy="553998"/>
          </a:xfrm>
        </p:spPr>
        <p:txBody>
          <a:bodyPr wrap="square" anchor="t" anchorCtr="0">
            <a:spAutoFit/>
          </a:bodyPr>
          <a:lstStyle>
            <a:lvl1pPr marL="0" indent="0" algn="ctr">
              <a:lnSpc>
                <a:spcPct val="90000"/>
              </a:lnSpc>
              <a:buNone/>
              <a:defRPr sz="2000"/>
            </a:lvl1pPr>
          </a:lstStyle>
          <a:p>
            <a:pPr lvl="0"/>
            <a:r>
              <a:rPr lang="nb-NO"/>
              <a:t>Rediger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146184" y="4414781"/>
            <a:ext cx="2286435" cy="553998"/>
          </a:xfrm>
        </p:spPr>
        <p:txBody>
          <a:bodyPr wrap="square" anchor="t" anchorCtr="0">
            <a:spAutoFit/>
          </a:bodyPr>
          <a:lstStyle>
            <a:lvl1pPr marL="0" indent="0" algn="ctr">
              <a:lnSpc>
                <a:spcPct val="90000"/>
              </a:lnSpc>
              <a:buNone/>
              <a:defRPr sz="2000"/>
            </a:lvl1pPr>
          </a:lstStyle>
          <a:p>
            <a:pPr lvl="0"/>
            <a:r>
              <a:rPr lang="nb-NO"/>
              <a:t>Rediger tekststiler i malen</a:t>
            </a:r>
          </a:p>
        </p:txBody>
      </p:sp>
      <p:sp>
        <p:nvSpPr>
          <p:cNvPr id="2" name="Plassholder for dato 1">
            <a:extLst>
              <a:ext uri="{FF2B5EF4-FFF2-40B4-BE49-F238E27FC236}">
                <a16:creationId xmlns:a16="http://schemas.microsoft.com/office/drawing/2014/main" id="{24134F90-CAE2-4572-81CB-B33544D0D3DF}"/>
              </a:ext>
            </a:extLst>
          </p:cNvPr>
          <p:cNvSpPr>
            <a:spLocks noGrp="1"/>
          </p:cNvSpPr>
          <p:nvPr>
            <p:ph type="dt" sz="half" idx="15"/>
          </p:nvPr>
        </p:nvSpPr>
        <p:spPr/>
        <p:txBody>
          <a:bodyPr/>
          <a:lstStyle/>
          <a:p>
            <a:r>
              <a:rPr lang="nb-NO"/>
              <a:t>19.11.2019</a:t>
            </a:r>
            <a:endParaRPr lang="nn-NO" dirty="0"/>
          </a:p>
        </p:txBody>
      </p:sp>
      <p:sp>
        <p:nvSpPr>
          <p:cNvPr id="4" name="Plassholder for bunntekst 3">
            <a:extLst>
              <a:ext uri="{FF2B5EF4-FFF2-40B4-BE49-F238E27FC236}">
                <a16:creationId xmlns:a16="http://schemas.microsoft.com/office/drawing/2014/main" id="{615D4FCC-4A79-42D6-A8FB-074E2B7C6261}"/>
              </a:ext>
            </a:extLst>
          </p:cNvPr>
          <p:cNvSpPr>
            <a:spLocks noGrp="1"/>
          </p:cNvSpPr>
          <p:nvPr>
            <p:ph type="ftr" sz="quarter" idx="16"/>
          </p:nvPr>
        </p:nvSpPr>
        <p:spPr/>
        <p:txBody>
          <a:bodyPr/>
          <a:lstStyle/>
          <a:p>
            <a:r>
              <a:rPr lang="nb-NO"/>
              <a:t>NGN KVU Helse - presentasjon NUIT</a:t>
            </a:r>
            <a:endParaRPr lang="nn-NO" dirty="0"/>
          </a:p>
        </p:txBody>
      </p:sp>
      <p:sp>
        <p:nvSpPr>
          <p:cNvPr id="5" name="Plassholder for lysbildenummer 4">
            <a:extLst>
              <a:ext uri="{FF2B5EF4-FFF2-40B4-BE49-F238E27FC236}">
                <a16:creationId xmlns:a16="http://schemas.microsoft.com/office/drawing/2014/main" id="{A3B30940-D4FB-4C25-8135-6B06CA7C69F4}"/>
              </a:ext>
            </a:extLst>
          </p:cNvPr>
          <p:cNvSpPr>
            <a:spLocks noGrp="1"/>
          </p:cNvSpPr>
          <p:nvPr>
            <p:ph type="sldNum" sz="quarter" idx="17"/>
          </p:nvPr>
        </p:nvSpPr>
        <p:spPr/>
        <p:txBody>
          <a:bodyPr/>
          <a:lstStyle/>
          <a:p>
            <a:fld id="{1670A82E-6091-4B79-BDC9-9FEC8E0D8D32}" type="slidenum">
              <a:rPr lang="nn-NO" smtClean="0"/>
              <a:pPr/>
              <a:t>‹#›</a:t>
            </a:fld>
            <a:endParaRPr lang="nn-NO"/>
          </a:p>
        </p:txBody>
      </p:sp>
      <p:cxnSp>
        <p:nvCxnSpPr>
          <p:cNvPr id="7" name="Rett linje 6">
            <a:extLst>
              <a:ext uri="{FF2B5EF4-FFF2-40B4-BE49-F238E27FC236}">
                <a16:creationId xmlns:a16="http://schemas.microsoft.com/office/drawing/2014/main" id="{66F272F2-49BC-4138-B101-3654240FAEF3}"/>
              </a:ext>
            </a:extLst>
          </p:cNvPr>
          <p:cNvCxnSpPr/>
          <p:nvPr userDrawn="1"/>
        </p:nvCxnSpPr>
        <p:spPr>
          <a:xfrm>
            <a:off x="761256"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9C9F7C75-6683-453A-9D1D-2ADEB0C51336}"/>
              </a:ext>
            </a:extLst>
          </p:cNvPr>
          <p:cNvCxnSpPr/>
          <p:nvPr userDrawn="1"/>
        </p:nvCxnSpPr>
        <p:spPr>
          <a:xfrm>
            <a:off x="9146183"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B026ACA-3B63-455E-9059-5A3E0959017D}"/>
              </a:ext>
            </a:extLst>
          </p:cNvPr>
          <p:cNvCxnSpPr/>
          <p:nvPr userDrawn="1"/>
        </p:nvCxnSpPr>
        <p:spPr>
          <a:xfrm>
            <a:off x="3556232"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D119814D-25D9-4B69-A446-34776D6C5331}"/>
              </a:ext>
            </a:extLst>
          </p:cNvPr>
          <p:cNvCxnSpPr/>
          <p:nvPr userDrawn="1"/>
        </p:nvCxnSpPr>
        <p:spPr>
          <a:xfrm>
            <a:off x="6351207"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4" name="Plassholder for tekst 13">
            <a:extLst>
              <a:ext uri="{FF2B5EF4-FFF2-40B4-BE49-F238E27FC236}">
                <a16:creationId xmlns:a16="http://schemas.microsoft.com/office/drawing/2014/main" id="{29F073FD-AF78-46F7-8EE5-6EFB6F5BBBC8}"/>
              </a:ext>
            </a:extLst>
          </p:cNvPr>
          <p:cNvSpPr>
            <a:spLocks noGrp="1"/>
          </p:cNvSpPr>
          <p:nvPr>
            <p:ph type="body" sz="quarter" idx="18" hasCustomPrompt="1"/>
          </p:nvPr>
        </p:nvSpPr>
        <p:spPr>
          <a:xfrm>
            <a:off x="5343080" y="1827229"/>
            <a:ext cx="1512986" cy="1525588"/>
          </a:xfrm>
          <a:prstGeom prst="ellipse">
            <a:avLst/>
          </a:prstGeom>
          <a:solidFill>
            <a:schemeClr val="accent1"/>
          </a:solidFill>
        </p:spPr>
        <p:txBody>
          <a:bodyPr anchor="ctr">
            <a:noAutofit/>
          </a:bodyPr>
          <a:lstStyle>
            <a:lvl1pPr marL="0" indent="0" algn="ctr">
              <a:buNone/>
              <a:defRPr sz="2999" b="1">
                <a:solidFill>
                  <a:schemeClr val="bg1"/>
                </a:solidFill>
                <a:latin typeface="Lato" panose="020F0502020204030203" pitchFamily="34" charset="0"/>
              </a:defRPr>
            </a:lvl1pPr>
            <a:lvl2pPr>
              <a:defRPr sz="2999">
                <a:solidFill>
                  <a:schemeClr val="bg1"/>
                </a:solidFill>
                <a:latin typeface="Lato" panose="020F0502020204030203" pitchFamily="34" charset="0"/>
              </a:defRPr>
            </a:lvl2pPr>
            <a:lvl3pPr>
              <a:defRPr sz="2999">
                <a:solidFill>
                  <a:schemeClr val="bg1"/>
                </a:solidFill>
                <a:latin typeface="Lato" panose="020F0502020204030203" pitchFamily="34" charset="0"/>
              </a:defRPr>
            </a:lvl3pPr>
            <a:lvl4pPr>
              <a:defRPr sz="2999">
                <a:solidFill>
                  <a:schemeClr val="bg1"/>
                </a:solidFill>
                <a:latin typeface="Lato" panose="020F0502020204030203" pitchFamily="34" charset="0"/>
              </a:defRPr>
            </a:lvl4pPr>
            <a:lvl5pPr>
              <a:defRPr sz="2999">
                <a:solidFill>
                  <a:schemeClr val="bg1"/>
                </a:solidFill>
                <a:latin typeface="Lato" panose="020F0502020204030203" pitchFamily="34" charset="0"/>
              </a:defRPr>
            </a:lvl5pPr>
          </a:lstStyle>
          <a:p>
            <a:pPr lvl="0"/>
            <a:r>
              <a:rPr lang="nb-NO" dirty="0" err="1"/>
              <a:t>Xxxx</a:t>
            </a:r>
            <a:endParaRPr lang="nb-NO" dirty="0"/>
          </a:p>
        </p:txBody>
      </p:sp>
      <p:sp>
        <p:nvSpPr>
          <p:cNvPr id="21" name="Plassholder for tekst 8">
            <a:extLst>
              <a:ext uri="{FF2B5EF4-FFF2-40B4-BE49-F238E27FC236}">
                <a16:creationId xmlns:a16="http://schemas.microsoft.com/office/drawing/2014/main" id="{A067CB03-097D-41A1-B0BF-35404A7A32BF}"/>
              </a:ext>
            </a:extLst>
          </p:cNvPr>
          <p:cNvSpPr>
            <a:spLocks noGrp="1"/>
          </p:cNvSpPr>
          <p:nvPr>
            <p:ph type="body" sz="quarter" idx="19" hasCustomPrompt="1"/>
          </p:nvPr>
        </p:nvSpPr>
        <p:spPr>
          <a:xfrm>
            <a:off x="3803104" y="993502"/>
            <a:ext cx="4592936" cy="387708"/>
          </a:xfrm>
        </p:spPr>
        <p:txBody>
          <a:bodyPr wrap="square" anchor="b" anchorCtr="0">
            <a:spAutoFit/>
          </a:bodyPr>
          <a:lstStyle>
            <a:lvl1pPr marL="0" indent="0" algn="ctr">
              <a:lnSpc>
                <a:spcPct val="90000"/>
              </a:lnSpc>
              <a:buNone/>
              <a:defRPr sz="2799" b="1"/>
            </a:lvl1pPr>
          </a:lstStyle>
          <a:p>
            <a:pPr lvl="0"/>
            <a:r>
              <a:rPr lang="nb-NO" dirty="0"/>
              <a:t>Tittel</a:t>
            </a:r>
          </a:p>
        </p:txBody>
      </p:sp>
      <p:pic>
        <p:nvPicPr>
          <p:cNvPr id="22" name="Bilde 21">
            <a:extLst>
              <a:ext uri="{FF2B5EF4-FFF2-40B4-BE49-F238E27FC236}">
                <a16:creationId xmlns:a16="http://schemas.microsoft.com/office/drawing/2014/main" id="{E189AD46-E89D-4C41-B4DC-3AEF3B8440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256" y="6448528"/>
            <a:ext cx="1384985" cy="180766"/>
          </a:xfrm>
          <a:prstGeom prst="rect">
            <a:avLst/>
          </a:prstGeom>
        </p:spPr>
      </p:pic>
    </p:spTree>
    <p:extLst>
      <p:ext uri="{BB962C8B-B14F-4D97-AF65-F5344CB8AC3E}">
        <p14:creationId xmlns:p14="http://schemas.microsoft.com/office/powerpoint/2010/main" val="3268897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innhold (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73DB64-FA9A-4917-B9BC-FDBF51ACBCB3}"/>
              </a:ext>
            </a:extLst>
          </p:cNvPr>
          <p:cNvSpPr>
            <a:spLocks noGrp="1"/>
          </p:cNvSpPr>
          <p:nvPr>
            <p:ph type="title"/>
          </p:nvPr>
        </p:nvSpPr>
        <p:spPr>
          <a:xfrm>
            <a:off x="761256" y="315913"/>
            <a:ext cx="5122402" cy="1157511"/>
          </a:xfrm>
        </p:spPr>
        <p:txBody>
          <a:bodyPr/>
          <a:lstStyle/>
          <a:p>
            <a:r>
              <a:rPr lang="nb-NO"/>
              <a:t>Klikk for å redigere tittelstil</a:t>
            </a:r>
            <a:endParaRPr lang="nn-NO" dirty="0"/>
          </a:p>
        </p:txBody>
      </p:sp>
      <p:sp>
        <p:nvSpPr>
          <p:cNvPr id="5" name="Plassholder for dato 4">
            <a:extLst>
              <a:ext uri="{FF2B5EF4-FFF2-40B4-BE49-F238E27FC236}">
                <a16:creationId xmlns:a16="http://schemas.microsoft.com/office/drawing/2014/main" id="{12F3F69F-D631-411F-BFF5-5611D6D8FD1E}"/>
              </a:ext>
            </a:extLst>
          </p:cNvPr>
          <p:cNvSpPr>
            <a:spLocks noGrp="1"/>
          </p:cNvSpPr>
          <p:nvPr>
            <p:ph type="dt" sz="half" idx="10"/>
          </p:nvPr>
        </p:nvSpPr>
        <p:spPr/>
        <p:txBody>
          <a:bodyPr/>
          <a:lstStyle/>
          <a:p>
            <a:endParaRPr lang="nn-NO"/>
          </a:p>
        </p:txBody>
      </p:sp>
      <p:sp>
        <p:nvSpPr>
          <p:cNvPr id="6" name="Plassholder for bunntekst 5">
            <a:extLst>
              <a:ext uri="{FF2B5EF4-FFF2-40B4-BE49-F238E27FC236}">
                <a16:creationId xmlns:a16="http://schemas.microsoft.com/office/drawing/2014/main" id="{F8A3F24D-DD5A-4BBF-970B-80B97882D369}"/>
              </a:ext>
            </a:extLst>
          </p:cNvPr>
          <p:cNvSpPr>
            <a:spLocks noGrp="1"/>
          </p:cNvSpPr>
          <p:nvPr>
            <p:ph type="ftr" sz="quarter" idx="11"/>
          </p:nvPr>
        </p:nvSpPr>
        <p:spPr/>
        <p:txBody>
          <a:bodyPr/>
          <a:lstStyle/>
          <a:p>
            <a:r>
              <a:rPr lang="nn-NO"/>
              <a:t>Helsedirektoratet</a:t>
            </a:r>
          </a:p>
        </p:txBody>
      </p:sp>
      <p:sp>
        <p:nvSpPr>
          <p:cNvPr id="7" name="Plassholder for lysbildenummer 6">
            <a:extLst>
              <a:ext uri="{FF2B5EF4-FFF2-40B4-BE49-F238E27FC236}">
                <a16:creationId xmlns:a16="http://schemas.microsoft.com/office/drawing/2014/main" id="{0E7D622E-D661-4849-BC9C-58B238BE9AE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8" name="Plassholder for innhold 2">
            <a:extLst>
              <a:ext uri="{FF2B5EF4-FFF2-40B4-BE49-F238E27FC236}">
                <a16:creationId xmlns:a16="http://schemas.microsoft.com/office/drawing/2014/main" id="{AA586D02-CE2A-48B0-AB3E-02553004D628}"/>
              </a:ext>
            </a:extLst>
          </p:cNvPr>
          <p:cNvSpPr>
            <a:spLocks noGrp="1"/>
          </p:cNvSpPr>
          <p:nvPr>
            <p:ph idx="1"/>
          </p:nvPr>
        </p:nvSpPr>
        <p:spPr>
          <a:xfrm>
            <a:off x="761256" y="1917700"/>
            <a:ext cx="512240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0" name="Plassholder for innhold 2">
            <a:extLst>
              <a:ext uri="{FF2B5EF4-FFF2-40B4-BE49-F238E27FC236}">
                <a16:creationId xmlns:a16="http://schemas.microsoft.com/office/drawing/2014/main" id="{0EDEDCD0-140E-4CA0-9E8E-4047CEFB2EB8}"/>
              </a:ext>
            </a:extLst>
          </p:cNvPr>
          <p:cNvSpPr>
            <a:spLocks noGrp="1"/>
          </p:cNvSpPr>
          <p:nvPr>
            <p:ph idx="13"/>
          </p:nvPr>
        </p:nvSpPr>
        <p:spPr>
          <a:xfrm>
            <a:off x="6301198" y="1917700"/>
            <a:ext cx="512240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2" name="Plassholder for tekst 11">
            <a:extLst>
              <a:ext uri="{FF2B5EF4-FFF2-40B4-BE49-F238E27FC236}">
                <a16:creationId xmlns:a16="http://schemas.microsoft.com/office/drawing/2014/main" id="{543B2193-A04A-49FA-B3BA-B0A5CB5E9609}"/>
              </a:ext>
            </a:extLst>
          </p:cNvPr>
          <p:cNvSpPr>
            <a:spLocks noGrp="1"/>
          </p:cNvSpPr>
          <p:nvPr>
            <p:ph type="body" sz="quarter" idx="14" hasCustomPrompt="1"/>
          </p:nvPr>
        </p:nvSpPr>
        <p:spPr>
          <a:xfrm>
            <a:off x="6301198" y="315913"/>
            <a:ext cx="5122402" cy="1157511"/>
          </a:xfrm>
        </p:spPr>
        <p:txBody>
          <a:bodyPr anchor="b" anchorCtr="0"/>
          <a:lstStyle>
            <a:lvl1pPr marL="0" indent="0">
              <a:buNone/>
              <a:defRPr/>
            </a:lvl1pPr>
          </a:lstStyle>
          <a:p>
            <a:pPr lvl="0"/>
            <a:r>
              <a:rPr kumimoji="0" lang="nb-NO" sz="3499" b="1" i="0" u="none" strike="noStrike" kern="1200" cap="none" spc="0" normalizeH="0" baseline="0" noProof="0" dirty="0">
                <a:ln>
                  <a:noFill/>
                </a:ln>
                <a:solidFill>
                  <a:srgbClr val="202020"/>
                </a:solidFill>
                <a:effectLst/>
                <a:uLnTx/>
                <a:uFillTx/>
                <a:latin typeface="+mn-lt"/>
                <a:ea typeface="+mj-ea"/>
                <a:cs typeface="+mj-cs"/>
              </a:rPr>
              <a:t>Klikk for å redigere tittelstil</a:t>
            </a:r>
            <a:endParaRPr lang="nb-NO" dirty="0"/>
          </a:p>
        </p:txBody>
      </p:sp>
    </p:spTree>
    <p:extLst>
      <p:ext uri="{BB962C8B-B14F-4D97-AF65-F5344CB8AC3E}">
        <p14:creationId xmlns:p14="http://schemas.microsoft.com/office/powerpoint/2010/main" val="3138631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3002990" cy="2404904"/>
          </a:xfrm>
        </p:spPr>
        <p:txBody>
          <a:bodyPr wrap="square" anchor="ctr" anchorCtr="0">
            <a:normAutofit/>
          </a:bodyPr>
          <a:lstStyle>
            <a:lvl1pPr marL="0" indent="0" algn="ctr">
              <a:lnSpc>
                <a:spcPct val="90000"/>
              </a:lnSpc>
              <a:buNone/>
              <a:defRPr sz="2000"/>
            </a:lvl1pPr>
          </a:lstStyle>
          <a:p>
            <a:pPr lvl="0"/>
            <a:r>
              <a:rPr lang="nb-NO"/>
              <a:t>Rediger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826603"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828868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4329823" y="2275682"/>
            <a:ext cx="3451981" cy="2404904"/>
          </a:xfrm>
        </p:spPr>
        <p:txBody>
          <a:bodyPr wrap="square" anchor="ctr" anchorCtr="0">
            <a:normAutofit/>
          </a:bodyPr>
          <a:lstStyle>
            <a:lvl1pPr marL="0" indent="0" algn="ctr">
              <a:lnSpc>
                <a:spcPct val="90000"/>
              </a:lnSpc>
              <a:buNone/>
              <a:defRPr sz="2000"/>
            </a:lvl1pPr>
          </a:lstStyle>
          <a:p>
            <a:pPr lvl="0"/>
            <a:r>
              <a:rPr lang="nb-NO"/>
              <a:t>Rediger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000"/>
            </a:lvl1pPr>
          </a:lstStyle>
          <a:p>
            <a:pPr lvl="0"/>
            <a:r>
              <a:rPr lang="nb-NO"/>
              <a:t>Rediger tekststiler i malen</a:t>
            </a:r>
          </a:p>
        </p:txBody>
      </p:sp>
    </p:spTree>
    <p:extLst>
      <p:ext uri="{BB962C8B-B14F-4D97-AF65-F5344CB8AC3E}">
        <p14:creationId xmlns:p14="http://schemas.microsoft.com/office/powerpoint/2010/main" val="3289204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sp>
        <p:nvSpPr>
          <p:cNvPr id="14" name="Plassholder for tekst 8">
            <a:extLst>
              <a:ext uri="{FF2B5EF4-FFF2-40B4-BE49-F238E27FC236}">
                <a16:creationId xmlns:a16="http://schemas.microsoft.com/office/drawing/2014/main" id="{AA5C412B-5F21-4B22-82D7-54E4FBD19B4C}"/>
              </a:ext>
            </a:extLst>
          </p:cNvPr>
          <p:cNvSpPr>
            <a:spLocks noGrp="1"/>
          </p:cNvSpPr>
          <p:nvPr>
            <p:ph type="body" sz="quarter" idx="11"/>
          </p:nvPr>
        </p:nvSpPr>
        <p:spPr>
          <a:xfrm>
            <a:off x="316728" y="2275682"/>
            <a:ext cx="3002990"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cxnSp>
        <p:nvCxnSpPr>
          <p:cNvPr id="18" name="Rett linje 17">
            <a:extLst>
              <a:ext uri="{FF2B5EF4-FFF2-40B4-BE49-F238E27FC236}">
                <a16:creationId xmlns:a16="http://schemas.microsoft.com/office/drawing/2014/main" id="{7A7207AD-56F2-4C93-8B6C-DDDFDA4167C0}"/>
              </a:ext>
            </a:extLst>
          </p:cNvPr>
          <p:cNvCxnSpPr/>
          <p:nvPr userDrawn="1"/>
        </p:nvCxnSpPr>
        <p:spPr>
          <a:xfrm>
            <a:off x="3826603"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2BCBA19-8465-44E2-9CE7-FDCB13A6980B}"/>
              </a:ext>
            </a:extLst>
          </p:cNvPr>
          <p:cNvCxnSpPr/>
          <p:nvPr userDrawn="1"/>
        </p:nvCxnSpPr>
        <p:spPr>
          <a:xfrm>
            <a:off x="828868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lassholder for tekst 8">
            <a:extLst>
              <a:ext uri="{FF2B5EF4-FFF2-40B4-BE49-F238E27FC236}">
                <a16:creationId xmlns:a16="http://schemas.microsoft.com/office/drawing/2014/main" id="{0169B0DB-742C-4375-B389-C2F0BE8B94B2}"/>
              </a:ext>
            </a:extLst>
          </p:cNvPr>
          <p:cNvSpPr>
            <a:spLocks noGrp="1"/>
          </p:cNvSpPr>
          <p:nvPr>
            <p:ph type="body" sz="quarter" idx="12"/>
          </p:nvPr>
        </p:nvSpPr>
        <p:spPr>
          <a:xfrm>
            <a:off x="4329823" y="2275682"/>
            <a:ext cx="3451981"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
        <p:nvSpPr>
          <p:cNvPr id="21" name="Plassholder for tekst 8">
            <a:extLst>
              <a:ext uri="{FF2B5EF4-FFF2-40B4-BE49-F238E27FC236}">
                <a16:creationId xmlns:a16="http://schemas.microsoft.com/office/drawing/2014/main" id="{3AB97FFC-F3E9-43A9-BE47-DCCC5FA379A3}"/>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Tree>
    <p:extLst>
      <p:ext uri="{BB962C8B-B14F-4D97-AF65-F5344CB8AC3E}">
        <p14:creationId xmlns:p14="http://schemas.microsoft.com/office/powerpoint/2010/main" val="32205923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i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256000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78" y="2275682"/>
            <a:ext cx="256000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38" y="2275682"/>
            <a:ext cx="256000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lvl1pPr>
          </a:lstStyle>
          <a:p>
            <a:pPr lvl="0"/>
            <a:r>
              <a:rPr lang="nb-NO"/>
              <a:t>Rediger tekststiler i malen</a:t>
            </a:r>
          </a:p>
        </p:txBody>
      </p:sp>
    </p:spTree>
    <p:extLst>
      <p:ext uri="{BB962C8B-B14F-4D97-AF65-F5344CB8AC3E}">
        <p14:creationId xmlns:p14="http://schemas.microsoft.com/office/powerpoint/2010/main" val="17776255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i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7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3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Rediger tekststiler i malen</a:t>
            </a:r>
          </a:p>
        </p:txBody>
      </p:sp>
    </p:spTree>
    <p:extLst>
      <p:ext uri="{BB962C8B-B14F-4D97-AF65-F5344CB8AC3E}">
        <p14:creationId xmlns:p14="http://schemas.microsoft.com/office/powerpoint/2010/main" val="31026164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Logo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39758472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Logo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32493230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Logo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7" y="2802950"/>
            <a:ext cx="4734306" cy="618823"/>
          </a:xfrm>
          <a:prstGeom prst="rect">
            <a:avLst/>
          </a:prstGeom>
        </p:spPr>
      </p:pic>
    </p:spTree>
    <p:extLst>
      <p:ext uri="{BB962C8B-B14F-4D97-AF65-F5344CB8AC3E}">
        <p14:creationId xmlns:p14="http://schemas.microsoft.com/office/powerpoint/2010/main" val="12869798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Logo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41252172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Logo med nettside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3" name="Bilde 2">
            <a:extLst>
              <a:ext uri="{FF2B5EF4-FFF2-40B4-BE49-F238E27FC236}">
                <a16:creationId xmlns:a16="http://schemas.microsoft.com/office/drawing/2014/main" id="{C75B877F-AA1C-48A2-86EE-7F0E9A7BF8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0357" y="2410502"/>
            <a:ext cx="2231286" cy="1527051"/>
          </a:xfrm>
          <a:prstGeom prst="rect">
            <a:avLst/>
          </a:prstGeom>
        </p:spPr>
      </p:pic>
    </p:spTree>
    <p:extLst>
      <p:ext uri="{BB962C8B-B14F-4D97-AF65-F5344CB8AC3E}">
        <p14:creationId xmlns:p14="http://schemas.microsoft.com/office/powerpoint/2010/main" val="27215166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God helse Gode liv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1" y="1584198"/>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3"/>
            <a:ext cx="7304746" cy="353943"/>
          </a:xfrm>
          <a:prstGeom prst="rect">
            <a:avLst/>
          </a:prstGeom>
          <a:noFill/>
        </p:spPr>
        <p:txBody>
          <a:bodyPr wrap="square" lIns="45717" tIns="22859" rIns="45717" bIns="22859" rtlCol="0">
            <a:spAutoFit/>
          </a:bodyPr>
          <a:lstStyle/>
          <a:p>
            <a:r>
              <a:rPr lang="nb-NO" sz="1999" u="sng">
                <a:solidFill>
                  <a:schemeClr val="bg1"/>
                </a:solidFill>
              </a:rPr>
              <a:t>helsedirektoratet.no</a:t>
            </a:r>
            <a:endParaRPr lang="nb-NO" sz="1999" u="sng" dirty="0">
              <a:solidFill>
                <a:schemeClr val="bg1"/>
              </a:solidFill>
            </a:endParaRPr>
          </a:p>
        </p:txBody>
      </p:sp>
    </p:spTree>
    <p:extLst>
      <p:ext uri="{BB962C8B-B14F-4D97-AF65-F5344CB8AC3E}">
        <p14:creationId xmlns:p14="http://schemas.microsoft.com/office/powerpoint/2010/main" val="2005560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AEE3ECBB-F8CD-40EB-A9AF-746A02D44FBA}"/>
              </a:ext>
            </a:extLst>
          </p:cNvPr>
          <p:cNvSpPr>
            <a:spLocks noGrp="1"/>
          </p:cNvSpPr>
          <p:nvPr>
            <p:ph type="media" sz="quarter" idx="15"/>
          </p:nvPr>
        </p:nvSpPr>
        <p:spPr>
          <a:xfrm>
            <a:off x="761256" y="1589599"/>
            <a:ext cx="11112430" cy="4635580"/>
          </a:xfrm>
          <a:solidFill>
            <a:schemeClr val="bg2"/>
          </a:solidFill>
        </p:spPr>
        <p:txBody>
          <a:bodyPr/>
          <a:lstStyle/>
          <a:p>
            <a:r>
              <a:rPr lang="nb-NO"/>
              <a:t>Klikk ikonet for å legge til media</a:t>
            </a:r>
          </a:p>
        </p:txBody>
      </p:sp>
      <p:sp>
        <p:nvSpPr>
          <p:cNvPr id="8" name="Tittel 1">
            <a:extLst>
              <a:ext uri="{FF2B5EF4-FFF2-40B4-BE49-F238E27FC236}">
                <a16:creationId xmlns:a16="http://schemas.microsoft.com/office/drawing/2014/main" id="{77C21D35-2682-4C37-9369-8B21B52A73D5}"/>
              </a:ext>
            </a:extLst>
          </p:cNvPr>
          <p:cNvSpPr>
            <a:spLocks noGrp="1"/>
          </p:cNvSpPr>
          <p:nvPr>
            <p:ph type="title"/>
          </p:nvPr>
        </p:nvSpPr>
        <p:spPr>
          <a:xfrm>
            <a:off x="761257" y="753124"/>
            <a:ext cx="6858446" cy="484748"/>
          </a:xfrm>
        </p:spPr>
        <p:txBody>
          <a:bodyPr wrap="square" anchor="t" anchorCtr="0">
            <a:spAutoFit/>
          </a:bodyPr>
          <a:lstStyle>
            <a:lvl1pPr>
              <a:lnSpc>
                <a:spcPct val="90000"/>
              </a:lnSpc>
              <a:defRPr sz="3499"/>
            </a:lvl1pPr>
          </a:lstStyle>
          <a:p>
            <a:r>
              <a:rPr lang="nb-NO"/>
              <a:t>Klikk for å redigere tittelstil</a:t>
            </a:r>
            <a:endParaRPr lang="nn-NO" dirty="0"/>
          </a:p>
        </p:txBody>
      </p:sp>
      <p:sp>
        <p:nvSpPr>
          <p:cNvPr id="9" name="Plassholder for tekst 8">
            <a:extLst>
              <a:ext uri="{FF2B5EF4-FFF2-40B4-BE49-F238E27FC236}">
                <a16:creationId xmlns:a16="http://schemas.microsoft.com/office/drawing/2014/main" id="{B9007D98-D6C3-416B-B59C-76C771F9F55D}"/>
              </a:ext>
            </a:extLst>
          </p:cNvPr>
          <p:cNvSpPr>
            <a:spLocks noGrp="1"/>
          </p:cNvSpPr>
          <p:nvPr>
            <p:ph type="body" sz="quarter" idx="11" hasCustomPrompt="1"/>
          </p:nvPr>
        </p:nvSpPr>
        <p:spPr>
          <a:xfrm>
            <a:off x="8400804" y="1012168"/>
            <a:ext cx="3472883" cy="152350"/>
          </a:xfrm>
        </p:spPr>
        <p:txBody>
          <a:bodyPr wrap="square" anchor="b" anchorCtr="0">
            <a:spAutoFit/>
          </a:bodyPr>
          <a:lstStyle>
            <a:lvl1pPr marL="0" indent="0" algn="r">
              <a:lnSpc>
                <a:spcPct val="90000"/>
              </a:lnSpc>
              <a:buNone/>
              <a:defRPr sz="1100" u="sng"/>
            </a:lvl1pPr>
          </a:lstStyle>
          <a:p>
            <a:pPr lvl="0"/>
            <a:r>
              <a:rPr lang="nb-NO" dirty="0"/>
              <a:t>Kildelenke</a:t>
            </a:r>
          </a:p>
        </p:txBody>
      </p:sp>
    </p:spTree>
    <p:extLst>
      <p:ext uri="{BB962C8B-B14F-4D97-AF65-F5344CB8AC3E}">
        <p14:creationId xmlns:p14="http://schemas.microsoft.com/office/powerpoint/2010/main" val="38817843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God helse Gode liv (hvi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1" y="1584198"/>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3"/>
            <a:ext cx="7304746" cy="353943"/>
          </a:xfrm>
          <a:prstGeom prst="rect">
            <a:avLst/>
          </a:prstGeom>
          <a:noFill/>
        </p:spPr>
        <p:txBody>
          <a:bodyPr wrap="square" lIns="45717" tIns="22859" rIns="45717" bIns="22859" rtlCol="0">
            <a:spAutoFit/>
          </a:bodyPr>
          <a:lstStyle/>
          <a:p>
            <a:r>
              <a:rPr lang="nb-NO" sz="1999" u="sng" dirty="0">
                <a:solidFill>
                  <a:schemeClr val="dk2"/>
                </a:solidFill>
              </a:rPr>
              <a:t>helsedirektoratet.no</a:t>
            </a:r>
          </a:p>
        </p:txBody>
      </p:sp>
    </p:spTree>
    <p:extLst>
      <p:ext uri="{BB962C8B-B14F-4D97-AF65-F5344CB8AC3E}">
        <p14:creationId xmlns:p14="http://schemas.microsoft.com/office/powerpoint/2010/main" val="4908619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r>
              <a:rPr lang="nb-NO"/>
              <a:t>19.11.2019</a:t>
            </a:r>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lvl1pPr>
              <a:defRPr/>
            </a:lvl1pPr>
          </a:lstStyle>
          <a:p>
            <a:r>
              <a:rPr lang="nb-NO"/>
              <a:t>NGN KVU Helse - presentasjon NUIT</a:t>
            </a:r>
            <a:endParaRPr lang="nn-NO" dirty="0"/>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pic>
        <p:nvPicPr>
          <p:cNvPr id="5" name="Bilde 4">
            <a:extLst>
              <a:ext uri="{FF2B5EF4-FFF2-40B4-BE49-F238E27FC236}">
                <a16:creationId xmlns:a16="http://schemas.microsoft.com/office/drawing/2014/main" id="{E34ABB91-26B9-4989-BCEC-3D66455DAE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256" y="6448528"/>
            <a:ext cx="1384985" cy="180766"/>
          </a:xfrm>
          <a:prstGeom prst="rect">
            <a:avLst/>
          </a:prstGeom>
        </p:spPr>
      </p:pic>
    </p:spTree>
    <p:extLst>
      <p:ext uri="{BB962C8B-B14F-4D97-AF65-F5344CB8AC3E}">
        <p14:creationId xmlns:p14="http://schemas.microsoft.com/office/powerpoint/2010/main" val="2491255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bredt bilde">
    <p:spTree>
      <p:nvGrpSpPr>
        <p:cNvPr id="1" name=""/>
        <p:cNvGrpSpPr/>
        <p:nvPr/>
      </p:nvGrpSpPr>
      <p:grpSpPr>
        <a:xfrm>
          <a:off x="0" y="0"/>
          <a:ext cx="0" cy="0"/>
          <a:chOff x="0" y="0"/>
          <a:chExt cx="0" cy="0"/>
        </a:xfrm>
      </p:grpSpPr>
      <p:sp>
        <p:nvSpPr>
          <p:cNvPr id="7" name="Plassholder for bilde 4">
            <a:extLst>
              <a:ext uri="{FF2B5EF4-FFF2-40B4-BE49-F238E27FC236}">
                <a16:creationId xmlns:a16="http://schemas.microsoft.com/office/drawing/2014/main" id="{86DB7F6B-2F66-40CC-B4CA-44167796F991}"/>
              </a:ext>
            </a:extLst>
          </p:cNvPr>
          <p:cNvSpPr>
            <a:spLocks noGrp="1"/>
          </p:cNvSpPr>
          <p:nvPr>
            <p:ph type="pic" sz="quarter" idx="13"/>
          </p:nvPr>
        </p:nvSpPr>
        <p:spPr>
          <a:xfrm>
            <a:off x="761256" y="1917701"/>
            <a:ext cx="10663933" cy="4424107"/>
          </a:xfrm>
          <a:solidFill>
            <a:schemeClr val="bg2"/>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212008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skrift og diagram">
    <p:spTree>
      <p:nvGrpSpPr>
        <p:cNvPr id="1" name=""/>
        <p:cNvGrpSpPr/>
        <p:nvPr/>
      </p:nvGrpSpPr>
      <p:grpSpPr>
        <a:xfrm>
          <a:off x="0" y="0"/>
          <a:ext cx="0" cy="0"/>
          <a:chOff x="0" y="0"/>
          <a:chExt cx="0" cy="0"/>
        </a:xfrm>
      </p:grpSpPr>
      <p:sp>
        <p:nvSpPr>
          <p:cNvPr id="14" name="Plassholder for diagram 13">
            <a:extLst>
              <a:ext uri="{FF2B5EF4-FFF2-40B4-BE49-F238E27FC236}">
                <a16:creationId xmlns:a16="http://schemas.microsoft.com/office/drawing/2014/main" id="{217D82E2-7AC7-4093-BC1B-DEBB97F1DBF8}"/>
              </a:ext>
            </a:extLst>
          </p:cNvPr>
          <p:cNvSpPr>
            <a:spLocks noGrp="1"/>
          </p:cNvSpPr>
          <p:nvPr>
            <p:ph type="chart" sz="quarter" idx="14"/>
          </p:nvPr>
        </p:nvSpPr>
        <p:spPr>
          <a:xfrm>
            <a:off x="761256" y="1992923"/>
            <a:ext cx="10663931" cy="4384431"/>
          </a:xfrm>
          <a:noFill/>
        </p:spPr>
        <p:txBody>
          <a:bodyPr/>
          <a:lstStyle/>
          <a:p>
            <a:r>
              <a:rPr lang="nb-NO"/>
              <a:t>Klikk ikonet for å legge til et diagram</a:t>
            </a:r>
          </a:p>
        </p:txBody>
      </p:sp>
      <p:sp>
        <p:nvSpPr>
          <p:cNvPr id="3" name="Plassholder for dato 2">
            <a:extLst>
              <a:ext uri="{FF2B5EF4-FFF2-40B4-BE49-F238E27FC236}">
                <a16:creationId xmlns:a16="http://schemas.microsoft.com/office/drawing/2014/main" id="{3825666F-F12E-4D05-8478-8905DBFFC137}"/>
              </a:ext>
            </a:extLst>
          </p:cNvPr>
          <p:cNvSpPr>
            <a:spLocks noGrp="1"/>
          </p:cNvSpPr>
          <p:nvPr>
            <p:ph type="dt" sz="half" idx="10"/>
          </p:nvPr>
        </p:nvSpPr>
        <p:spPr/>
        <p:txBody>
          <a:bodyPr/>
          <a:lstStyle/>
          <a:p>
            <a:endParaRPr lang="nn-NO"/>
          </a:p>
        </p:txBody>
      </p:sp>
      <p:sp>
        <p:nvSpPr>
          <p:cNvPr id="4" name="Plassholder for bunntekst 3">
            <a:extLst>
              <a:ext uri="{FF2B5EF4-FFF2-40B4-BE49-F238E27FC236}">
                <a16:creationId xmlns:a16="http://schemas.microsoft.com/office/drawing/2014/main" id="{A41CB094-CF4F-4C2D-A3C1-7B149E8E4C49}"/>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9C24BCA4-051E-48AF-A3F6-8C125106FCD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9" name="Plassholder for tekst 8">
            <a:extLst>
              <a:ext uri="{FF2B5EF4-FFF2-40B4-BE49-F238E27FC236}">
                <a16:creationId xmlns:a16="http://schemas.microsoft.com/office/drawing/2014/main" id="{A47278E0-BBE2-41C8-B7D9-3A7BE944BC3F}"/>
              </a:ext>
            </a:extLst>
          </p:cNvPr>
          <p:cNvSpPr>
            <a:spLocks noGrp="1"/>
          </p:cNvSpPr>
          <p:nvPr>
            <p:ph type="body" sz="quarter" idx="13"/>
          </p:nvPr>
        </p:nvSpPr>
        <p:spPr>
          <a:xfrm>
            <a:off x="761257" y="1473423"/>
            <a:ext cx="10669487" cy="353861"/>
          </a:xfrm>
        </p:spPr>
        <p:txBody>
          <a:bodyPr>
            <a:spAutoFit/>
          </a:bodyPr>
          <a:lstStyle>
            <a:lvl1pPr marL="0" indent="0">
              <a:buNone/>
              <a:defRPr/>
            </a:lvl1pPr>
          </a:lstStyle>
          <a:p>
            <a:pPr lvl="0"/>
            <a:r>
              <a:rPr lang="nb-NO"/>
              <a:t>Klikk for å redigere tekststiler i malen</a:t>
            </a:r>
          </a:p>
        </p:txBody>
      </p:sp>
      <p:sp>
        <p:nvSpPr>
          <p:cNvPr id="11" name="Tittel 10">
            <a:extLst>
              <a:ext uri="{FF2B5EF4-FFF2-40B4-BE49-F238E27FC236}">
                <a16:creationId xmlns:a16="http://schemas.microsoft.com/office/drawing/2014/main" id="{F5FF7035-5ED5-4B7D-A025-3D7B90E5DDC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70004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bilder med overskrif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7" y="1062133"/>
            <a:ext cx="3041848"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8388896" y="1062133"/>
            <a:ext cx="3041848" cy="4005501"/>
          </a:xfrm>
          <a:solidFill>
            <a:schemeClr val="bg2"/>
          </a:solidFill>
        </p:spPr>
        <p:txBody>
          <a:bodyPr/>
          <a:lstStyle/>
          <a:p>
            <a:r>
              <a:rPr lang="nb-NO"/>
              <a:t>Klikk på ikonet for å legge til et bilde</a:t>
            </a:r>
            <a:endParaRPr lang="nb-NO" dirty="0"/>
          </a:p>
        </p:txBody>
      </p:sp>
      <p:sp>
        <p:nvSpPr>
          <p:cNvPr id="7" name="Plassholder for bilde 4">
            <a:extLst>
              <a:ext uri="{FF2B5EF4-FFF2-40B4-BE49-F238E27FC236}">
                <a16:creationId xmlns:a16="http://schemas.microsoft.com/office/drawing/2014/main" id="{03CEB276-EB34-4498-9E66-A492C61DFCD5}"/>
              </a:ext>
            </a:extLst>
          </p:cNvPr>
          <p:cNvSpPr>
            <a:spLocks noGrp="1"/>
          </p:cNvSpPr>
          <p:nvPr>
            <p:ph type="pic" sz="quarter" idx="15"/>
          </p:nvPr>
        </p:nvSpPr>
        <p:spPr>
          <a:xfrm>
            <a:off x="4565154" y="1062133"/>
            <a:ext cx="3041848" cy="4005501"/>
          </a:xfrm>
          <a:solidFill>
            <a:schemeClr val="bg2"/>
          </a:solidFill>
        </p:spPr>
        <p:txBody>
          <a:bodyPr/>
          <a:lstStyle/>
          <a:p>
            <a:r>
              <a:rPr lang="nb-NO"/>
              <a:t>Klikk på ikonet for å legge til et bilde</a:t>
            </a:r>
          </a:p>
        </p:txBody>
      </p:sp>
      <p:sp>
        <p:nvSpPr>
          <p:cNvPr id="11" name="Plassholder for tekst 8">
            <a:extLst>
              <a:ext uri="{FF2B5EF4-FFF2-40B4-BE49-F238E27FC236}">
                <a16:creationId xmlns:a16="http://schemas.microsoft.com/office/drawing/2014/main" id="{2EDD7D93-B865-4328-BE9A-4189D149ADAE}"/>
              </a:ext>
            </a:extLst>
          </p:cNvPr>
          <p:cNvSpPr>
            <a:spLocks noGrp="1"/>
          </p:cNvSpPr>
          <p:nvPr>
            <p:ph type="body" sz="quarter" idx="16" hasCustomPrompt="1"/>
          </p:nvPr>
        </p:nvSpPr>
        <p:spPr>
          <a:xfrm>
            <a:off x="761257"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3" name="Plassholder for tekst 8">
            <a:extLst>
              <a:ext uri="{FF2B5EF4-FFF2-40B4-BE49-F238E27FC236}">
                <a16:creationId xmlns:a16="http://schemas.microsoft.com/office/drawing/2014/main" id="{F9B9FE2A-AEDB-461E-B39B-E9833F7DA2CF}"/>
              </a:ext>
            </a:extLst>
          </p:cNvPr>
          <p:cNvSpPr>
            <a:spLocks noGrp="1"/>
          </p:cNvSpPr>
          <p:nvPr>
            <p:ph type="body" sz="quarter" idx="17" hasCustomPrompt="1"/>
          </p:nvPr>
        </p:nvSpPr>
        <p:spPr>
          <a:xfrm>
            <a:off x="4565154"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4" name="Plassholder for tekst 8">
            <a:extLst>
              <a:ext uri="{FF2B5EF4-FFF2-40B4-BE49-F238E27FC236}">
                <a16:creationId xmlns:a16="http://schemas.microsoft.com/office/drawing/2014/main" id="{0AE14427-350B-4070-A415-7AF5BF027CC8}"/>
              </a:ext>
            </a:extLst>
          </p:cNvPr>
          <p:cNvSpPr>
            <a:spLocks noGrp="1"/>
          </p:cNvSpPr>
          <p:nvPr>
            <p:ph type="body" sz="quarter" idx="18" hasCustomPrompt="1"/>
          </p:nvPr>
        </p:nvSpPr>
        <p:spPr>
          <a:xfrm>
            <a:off x="8388897"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Tree>
    <p:extLst>
      <p:ext uri="{BB962C8B-B14F-4D97-AF65-F5344CB8AC3E}">
        <p14:creationId xmlns:p14="http://schemas.microsoft.com/office/powerpoint/2010/main" val="361086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bilder med kil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7" y="1062133"/>
            <a:ext cx="4568327"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6856065" y="1062133"/>
            <a:ext cx="4574679" cy="4005501"/>
          </a:xfrm>
          <a:solidFill>
            <a:schemeClr val="bg2"/>
          </a:solidFill>
        </p:spPr>
        <p:txBody>
          <a:bodyPr/>
          <a:lstStyle/>
          <a:p>
            <a:r>
              <a:rPr lang="nb-NO"/>
              <a:t>Klikk på ikonet for å legge til et bilde</a:t>
            </a:r>
            <a:endParaRPr lang="nb-NO" dirty="0"/>
          </a:p>
        </p:txBody>
      </p:sp>
      <p:sp>
        <p:nvSpPr>
          <p:cNvPr id="9" name="Plassholder for tekst 8">
            <a:extLst>
              <a:ext uri="{FF2B5EF4-FFF2-40B4-BE49-F238E27FC236}">
                <a16:creationId xmlns:a16="http://schemas.microsoft.com/office/drawing/2014/main" id="{B0606E69-7426-4AEC-A703-78AC1470151D}"/>
              </a:ext>
            </a:extLst>
          </p:cNvPr>
          <p:cNvSpPr>
            <a:spLocks noGrp="1"/>
          </p:cNvSpPr>
          <p:nvPr>
            <p:ph type="body" sz="quarter" idx="16" hasCustomPrompt="1"/>
          </p:nvPr>
        </p:nvSpPr>
        <p:spPr>
          <a:xfrm>
            <a:off x="761257" y="188570"/>
            <a:ext cx="4568327"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2" name="Plassholder for tekst 8">
            <a:extLst>
              <a:ext uri="{FF2B5EF4-FFF2-40B4-BE49-F238E27FC236}">
                <a16:creationId xmlns:a16="http://schemas.microsoft.com/office/drawing/2014/main" id="{A80E345F-BC10-4713-BFCF-78CDF2AB4BA7}"/>
              </a:ext>
            </a:extLst>
          </p:cNvPr>
          <p:cNvSpPr>
            <a:spLocks noGrp="1"/>
          </p:cNvSpPr>
          <p:nvPr>
            <p:ph type="body" sz="quarter" idx="18" hasCustomPrompt="1"/>
          </p:nvPr>
        </p:nvSpPr>
        <p:spPr>
          <a:xfrm>
            <a:off x="6856066" y="188570"/>
            <a:ext cx="4574679"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Tree>
    <p:extLst>
      <p:ext uri="{BB962C8B-B14F-4D97-AF65-F5344CB8AC3E}">
        <p14:creationId xmlns:p14="http://schemas.microsoft.com/office/powerpoint/2010/main" val="2235528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39A6299-615A-48D3-98EC-67B10983AB08}"/>
              </a:ext>
            </a:extLst>
          </p:cNvPr>
          <p:cNvSpPr>
            <a:spLocks noGrp="1"/>
          </p:cNvSpPr>
          <p:nvPr>
            <p:ph type="pic" sz="quarter" idx="13"/>
          </p:nvPr>
        </p:nvSpPr>
        <p:spPr>
          <a:xfrm>
            <a:off x="0" y="0"/>
            <a:ext cx="12192000" cy="6858000"/>
          </a:xfrm>
          <a:solidFill>
            <a:schemeClr val="bg2"/>
          </a:solidFill>
        </p:spPr>
        <p:txBody>
          <a:bodyPr/>
          <a:lstStyle/>
          <a:p>
            <a:r>
              <a:rPr lang="nb-NO"/>
              <a:t>Klikk på ikonet for å legge til et bilde</a:t>
            </a:r>
          </a:p>
        </p:txBody>
      </p:sp>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1766019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skrift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17832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hvit og grønn)">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11DE7D1-8C9D-4D67-939F-CB5E940EBE45}"/>
              </a:ext>
            </a:extLst>
          </p:cNvPr>
          <p:cNvSpPr/>
          <p:nvPr userDrawn="1"/>
        </p:nvSpPr>
        <p:spPr>
          <a:xfrm>
            <a:off x="761257" y="3458233"/>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05089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krift og bilde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92782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skrift og bilde (lys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749053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skrift og bilde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rgbClr val="202020"/>
                </a:solidFill>
              </a:defRPr>
            </a:lvl1pPr>
          </a:lstStyle>
          <a:p>
            <a:r>
              <a:rPr lang="nb-NO"/>
              <a:t>Klikk for å redigere tittelstil</a:t>
            </a:r>
            <a:endParaRPr lang="nb-NO" dirty="0"/>
          </a:p>
        </p:txBody>
      </p:sp>
    </p:spTree>
    <p:extLst>
      <p:ext uri="{BB962C8B-B14F-4D97-AF65-F5344CB8AC3E}">
        <p14:creationId xmlns:p14="http://schemas.microsoft.com/office/powerpoint/2010/main" val="2709970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verskrift og bilde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856169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skrift, punktliste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6417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3"/>
            <a:ext cx="5018597" cy="1157511"/>
          </a:xfrm>
        </p:spPr>
        <p:txBody>
          <a:bodyPr/>
          <a:lstStyle/>
          <a:p>
            <a:r>
              <a:rPr lang="nb-NO"/>
              <a:t>Klikk for å redigere tittelstil</a:t>
            </a:r>
            <a:endParaRPr lang="nb-NO" dirty="0"/>
          </a:p>
        </p:txBody>
      </p:sp>
    </p:spTree>
    <p:extLst>
      <p:ext uri="{BB962C8B-B14F-4D97-AF65-F5344CB8AC3E}">
        <p14:creationId xmlns:p14="http://schemas.microsoft.com/office/powerpoint/2010/main" val="602862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skrift, punktliste og bilde (mørk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C58400E-AF45-4245-BCFF-BCD1AEE7037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6417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3"/>
            <a:ext cx="5018597" cy="1157511"/>
          </a:xfrm>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645650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verskrift, tekst og media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9" name="Plassholder for innhold 2">
            <a:extLst>
              <a:ext uri="{FF2B5EF4-FFF2-40B4-BE49-F238E27FC236}">
                <a16:creationId xmlns:a16="http://schemas.microsoft.com/office/drawing/2014/main" id="{A05B22E1-6EA9-4466-81F8-E4957729AA59}"/>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5266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skrift, tekst og media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46DEDC6E-CFAF-4046-B8BF-1CE2097ED5C8}"/>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851297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skrift, tekst og media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16058"/>
            <a:ext cx="380310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rgbClr val="202020"/>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rgbClr val="20202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8743685A-51FE-462B-BD59-028A10C64D80}"/>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919198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tekst og media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83CC6A7E-3507-42DD-8E1F-91B778ECB8E1}"/>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85523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054334D-F166-4327-B8E2-E81514B8D5BF}"/>
              </a:ext>
            </a:extLst>
          </p:cNvPr>
          <p:cNvSpPr>
            <a:spLocks noGrp="1"/>
          </p:cNvSpPr>
          <p:nvPr>
            <p:ph type="pic" sz="quarter" idx="11"/>
          </p:nvPr>
        </p:nvSpPr>
        <p:spPr>
          <a:xfrm>
            <a:off x="6091634" y="0"/>
            <a:ext cx="6100366" cy="6858000"/>
          </a:xfrm>
          <a:solidFill>
            <a:schemeClr val="bg2"/>
          </a:solidFill>
        </p:spPr>
        <p:txBody>
          <a:bodyPr/>
          <a:lstStyle/>
          <a:p>
            <a:r>
              <a:rPr lang="nb-NO"/>
              <a:t>Klikk på ikonet for å legge til et bilde</a:t>
            </a: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6" y="1740238"/>
            <a:ext cx="4891530"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8" y="3733006"/>
            <a:ext cx="4891530"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4891530"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6" y="3458233"/>
            <a:ext cx="4891530"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13183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skrift og tekst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33CF2A8-5334-4380-BBD9-6589D1F04F1D}"/>
              </a:ext>
            </a:extLst>
          </p:cNvPr>
          <p:cNvSpPr/>
          <p:nvPr userDrawn="1"/>
        </p:nvSpPr>
        <p:spPr>
          <a:xfrm>
            <a:off x="3803104" y="0"/>
            <a:ext cx="83888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p:nvPr>
        </p:nvSpPr>
        <p:spPr>
          <a:xfrm>
            <a:off x="4565154" y="964505"/>
            <a:ext cx="6865590" cy="55759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Tittel 14">
            <a:extLst>
              <a:ext uri="{FF2B5EF4-FFF2-40B4-BE49-F238E27FC236}">
                <a16:creationId xmlns:a16="http://schemas.microsoft.com/office/drawing/2014/main" id="{EF003730-D2A9-4F5F-BEEC-80D5C718969D}"/>
              </a:ext>
            </a:extLst>
          </p:cNvPr>
          <p:cNvSpPr>
            <a:spLocks noGrp="1"/>
          </p:cNvSpPr>
          <p:nvPr>
            <p:ph type="title"/>
          </p:nvPr>
        </p:nvSpPr>
        <p:spPr>
          <a:xfrm>
            <a:off x="761257" y="315913"/>
            <a:ext cx="2789800" cy="1157511"/>
          </a:xfrm>
        </p:spPr>
        <p:txBody>
          <a:bodyPr anchor="t">
            <a:normAutofit/>
          </a:bodyPr>
          <a:lstStyle>
            <a:lvl1pPr>
              <a:defRPr sz="2799">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2844576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 (mørk blå)">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03C53EE7-6168-4988-A0E1-765A681A7A31}"/>
              </a:ext>
            </a:extLst>
          </p:cNvPr>
          <p:cNvGrpSpPr/>
          <p:nvPr userDrawn="1"/>
        </p:nvGrpSpPr>
        <p:grpSpPr>
          <a:xfrm>
            <a:off x="3551056" y="234030"/>
            <a:ext cx="8407599" cy="6390798"/>
            <a:chOff x="7101650" y="468059"/>
            <a:chExt cx="16814103" cy="12781597"/>
          </a:xfrm>
        </p:grpSpPr>
        <p:sp>
          <p:nvSpPr>
            <p:cNvPr id="5" name="Rektangel 4">
              <a:extLst>
                <a:ext uri="{FF2B5EF4-FFF2-40B4-BE49-F238E27FC236}">
                  <a16:creationId xmlns:a16="http://schemas.microsoft.com/office/drawing/2014/main" id="{933CF2A8-5334-4380-BBD9-6589D1F04F1D}"/>
                </a:ext>
              </a:extLst>
            </p:cNvPr>
            <p:cNvSpPr/>
            <p:nvPr userDrawn="1"/>
          </p:nvSpPr>
          <p:spPr>
            <a:xfrm>
              <a:off x="7605714" y="468059"/>
              <a:ext cx="16310039" cy="12781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8">
                <a:solidFill>
                  <a:schemeClr val="bg1"/>
                </a:solidFill>
              </a:endParaRPr>
            </a:p>
          </p:txBody>
        </p:sp>
        <p:sp>
          <p:nvSpPr>
            <p:cNvPr id="3" name="Likebent trekant 2">
              <a:extLst>
                <a:ext uri="{FF2B5EF4-FFF2-40B4-BE49-F238E27FC236}">
                  <a16:creationId xmlns:a16="http://schemas.microsoft.com/office/drawing/2014/main" id="{86274A8D-C72C-4E89-AF3A-5587AFD7E9F9}"/>
                </a:ext>
              </a:extLst>
            </p:cNvPr>
            <p:cNvSpPr/>
            <p:nvPr userDrawn="1"/>
          </p:nvSpPr>
          <p:spPr>
            <a:xfrm rot="16200000">
              <a:off x="6849619" y="11053383"/>
              <a:ext cx="1008126" cy="50406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798"/>
            </a:p>
          </p:txBody>
        </p:sp>
      </p:gr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hasCustomPrompt="1"/>
          </p:nvPr>
        </p:nvSpPr>
        <p:spPr>
          <a:xfrm>
            <a:off x="4565154" y="2241763"/>
            <a:ext cx="6865590" cy="1692771"/>
          </a:xfrm>
        </p:spPr>
        <p:txBody>
          <a:bodyPr>
            <a:normAutofit/>
          </a:bodyPr>
          <a:lstStyle>
            <a:lvl1pPr marL="0" indent="0">
              <a:buNone/>
              <a:defRPr sz="2799">
                <a:solidFill>
                  <a:schemeClr val="bg1"/>
                </a:solidFill>
                <a:latin typeface="Georgia"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 Sitat  </a:t>
            </a:r>
          </a:p>
        </p:txBody>
      </p:sp>
      <p:sp>
        <p:nvSpPr>
          <p:cNvPr id="11" name="Plassholder for tekst 5">
            <a:extLst>
              <a:ext uri="{FF2B5EF4-FFF2-40B4-BE49-F238E27FC236}">
                <a16:creationId xmlns:a16="http://schemas.microsoft.com/office/drawing/2014/main" id="{116CDE2F-835B-4E7B-8DC0-5E54FA45D192}"/>
              </a:ext>
            </a:extLst>
          </p:cNvPr>
          <p:cNvSpPr>
            <a:spLocks noGrp="1"/>
          </p:cNvSpPr>
          <p:nvPr>
            <p:ph type="body" sz="quarter" idx="11" hasCustomPrompt="1"/>
          </p:nvPr>
        </p:nvSpPr>
        <p:spPr>
          <a:xfrm>
            <a:off x="4565154" y="4526800"/>
            <a:ext cx="6865590" cy="346249"/>
          </a:xfrm>
        </p:spPr>
        <p:txBody>
          <a:bodyPr>
            <a:normAutofit/>
          </a:bodyPr>
          <a:lstStyle>
            <a:lvl1pPr marL="0" indent="0">
              <a:buNone/>
              <a:defRPr sz="2299" b="1">
                <a:solidFill>
                  <a:schemeClr val="bg1"/>
                </a:solidFill>
              </a:defRPr>
            </a:lvl1pPr>
            <a:lvl2pPr>
              <a:defRPr sz="2299" b="1">
                <a:solidFill>
                  <a:schemeClr val="bg1"/>
                </a:solidFill>
              </a:defRPr>
            </a:lvl2pPr>
            <a:lvl3pPr>
              <a:defRPr sz="2299" b="1">
                <a:solidFill>
                  <a:schemeClr val="bg1"/>
                </a:solidFill>
              </a:defRPr>
            </a:lvl3pPr>
            <a:lvl4pPr>
              <a:defRPr sz="2299" b="1">
                <a:solidFill>
                  <a:schemeClr val="bg1"/>
                </a:solidFill>
              </a:defRPr>
            </a:lvl4pPr>
            <a:lvl5pPr>
              <a:defRPr sz="2299" b="1">
                <a:solidFill>
                  <a:schemeClr val="bg1"/>
                </a:solidFill>
              </a:defRPr>
            </a:lvl5pPr>
          </a:lstStyle>
          <a:p>
            <a:pPr lvl="0"/>
            <a:r>
              <a:rPr lang="nb-NO" dirty="0"/>
              <a:t>Navn Etternavn (alder)</a:t>
            </a:r>
          </a:p>
        </p:txBody>
      </p:sp>
      <p:pic>
        <p:nvPicPr>
          <p:cNvPr id="14" name="Bilde 13">
            <a:extLst>
              <a:ext uri="{FF2B5EF4-FFF2-40B4-BE49-F238E27FC236}">
                <a16:creationId xmlns:a16="http://schemas.microsoft.com/office/drawing/2014/main" id="{4F685159-16FF-42C9-9050-65D31D02A7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9892" y="959521"/>
            <a:ext cx="1091257" cy="854965"/>
          </a:xfrm>
          <a:prstGeom prst="rect">
            <a:avLst/>
          </a:prstGeom>
        </p:spPr>
      </p:pic>
      <p:sp>
        <p:nvSpPr>
          <p:cNvPr id="15" name="Tittel 14">
            <a:extLst>
              <a:ext uri="{FF2B5EF4-FFF2-40B4-BE49-F238E27FC236}">
                <a16:creationId xmlns:a16="http://schemas.microsoft.com/office/drawing/2014/main" id="{422851C1-D740-4919-AEAE-5D48CB232EA5}"/>
              </a:ext>
            </a:extLst>
          </p:cNvPr>
          <p:cNvSpPr>
            <a:spLocks noGrp="1"/>
          </p:cNvSpPr>
          <p:nvPr>
            <p:ph type="title"/>
          </p:nvPr>
        </p:nvSpPr>
        <p:spPr>
          <a:xfrm>
            <a:off x="761257" y="315913"/>
            <a:ext cx="2789800" cy="1157511"/>
          </a:xfrm>
        </p:spPr>
        <p:txBody>
          <a:bodyPr anchor="t"/>
          <a:lstStyle>
            <a:lvl1pPr>
              <a:defRPr>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2183132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verskrift, innhold og media (mø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7473B02-1FF5-4A94-B0A6-44D615C59DB8}"/>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315913"/>
            <a:ext cx="5088940" cy="1157511"/>
          </a:xfrm>
        </p:spPr>
        <p:txBody>
          <a:bodyPr/>
          <a:lstStyle>
            <a:lvl1pPr>
              <a:defRPr>
                <a:solidFill>
                  <a:schemeClr val="bg1"/>
                </a:solidFill>
              </a:defRPr>
            </a:lvl1pPr>
          </a:lstStyle>
          <a:p>
            <a:r>
              <a:rPr lang="nb-NO"/>
              <a:t>Klikk for å redigere tittelstil</a:t>
            </a:r>
            <a:endParaRPr lang="nn-NO" dirty="0"/>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a:xfrm>
            <a:off x="761257" y="1917700"/>
            <a:ext cx="5088940" cy="4424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9" name="Plassholder for innhold 2">
            <a:extLst>
              <a:ext uri="{FF2B5EF4-FFF2-40B4-BE49-F238E27FC236}">
                <a16:creationId xmlns:a16="http://schemas.microsoft.com/office/drawing/2014/main" id="{C6272AD0-8BE2-4B74-97C1-36C6108CFB5B}"/>
              </a:ext>
            </a:extLst>
          </p:cNvPr>
          <p:cNvSpPr>
            <a:spLocks noGrp="1"/>
          </p:cNvSpPr>
          <p:nvPr>
            <p:ph idx="15" hasCustomPrompt="1"/>
          </p:nvPr>
        </p:nvSpPr>
        <p:spPr>
          <a:xfrm>
            <a:off x="6096000" y="0"/>
            <a:ext cx="6096000" cy="6858000"/>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824598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delt (lys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C743271-C15B-4CA5-881B-A858BFAE0CF3}"/>
              </a:ext>
            </a:extLst>
          </p:cNvPr>
          <p:cNvSpPr/>
          <p:nvPr userDrawn="1"/>
        </p:nvSpPr>
        <p:spPr>
          <a:xfrm>
            <a:off x="0" y="0"/>
            <a:ext cx="60916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9" name="Plassholder for tekst 8">
            <a:extLst>
              <a:ext uri="{FF2B5EF4-FFF2-40B4-BE49-F238E27FC236}">
                <a16:creationId xmlns:a16="http://schemas.microsoft.com/office/drawing/2014/main" id="{D6126054-13B1-44E8-8DCA-D694E795B8CB}"/>
              </a:ext>
            </a:extLst>
          </p:cNvPr>
          <p:cNvSpPr>
            <a:spLocks noGrp="1"/>
          </p:cNvSpPr>
          <p:nvPr>
            <p:ph type="body" sz="quarter" idx="10" hasCustomPrompt="1"/>
          </p:nvPr>
        </p:nvSpPr>
        <p:spPr>
          <a:xfrm>
            <a:off x="6856065" y="1784703"/>
            <a:ext cx="4569123" cy="2769989"/>
          </a:xfrm>
        </p:spPr>
        <p:txBody>
          <a:bodyPr wrap="square" anchor="b" anchorCtr="0">
            <a:spAutoFit/>
          </a:bodyPr>
          <a:lstStyle>
            <a:lvl1pPr marL="0" indent="0" algn="ctr">
              <a:lnSpc>
                <a:spcPct val="90000"/>
              </a:lnSpc>
              <a:buNone/>
              <a:defRPr sz="19994"/>
            </a:lvl1pPr>
          </a:lstStyle>
          <a:p>
            <a:pPr lvl="0"/>
            <a:r>
              <a:rPr lang="nb-NO" dirty="0"/>
              <a:t>XX</a:t>
            </a: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hasCustomPrompt="1"/>
          </p:nvPr>
        </p:nvSpPr>
        <p:spPr>
          <a:xfrm>
            <a:off x="6861622" y="4325910"/>
            <a:ext cx="4569123" cy="526298"/>
          </a:xfrm>
        </p:spPr>
        <p:txBody>
          <a:bodyPr wrap="square" anchor="t" anchorCtr="0">
            <a:spAutoFit/>
          </a:bodyPr>
          <a:lstStyle>
            <a:lvl1pPr marL="0" indent="0" algn="ctr">
              <a:lnSpc>
                <a:spcPct val="90000"/>
              </a:lnSpc>
              <a:buNone/>
              <a:defRPr sz="3799"/>
            </a:lvl1pPr>
          </a:lstStyle>
          <a:p>
            <a:pPr lvl="0"/>
            <a:r>
              <a:rPr lang="nb-NO" dirty="0"/>
              <a:t>stikkord</a:t>
            </a:r>
          </a:p>
        </p:txBody>
      </p:sp>
      <p:sp>
        <p:nvSpPr>
          <p:cNvPr id="13" name="Plassholder for tekst 8">
            <a:extLst>
              <a:ext uri="{FF2B5EF4-FFF2-40B4-BE49-F238E27FC236}">
                <a16:creationId xmlns:a16="http://schemas.microsoft.com/office/drawing/2014/main" id="{AFD97FAE-7326-4897-8FAA-AFEF7640F32C}"/>
              </a:ext>
            </a:extLst>
          </p:cNvPr>
          <p:cNvSpPr>
            <a:spLocks noGrp="1"/>
          </p:cNvSpPr>
          <p:nvPr>
            <p:ph type="body" sz="quarter" idx="12" hasCustomPrompt="1"/>
          </p:nvPr>
        </p:nvSpPr>
        <p:spPr>
          <a:xfrm>
            <a:off x="760463" y="3417759"/>
            <a:ext cx="4569123" cy="747897"/>
          </a:xfrm>
        </p:spPr>
        <p:txBody>
          <a:bodyPr wrap="square" anchor="t" anchorCtr="0">
            <a:spAutoFit/>
          </a:bodyPr>
          <a:lstStyle>
            <a:lvl1pPr marL="0" indent="0" algn="ctr">
              <a:lnSpc>
                <a:spcPct val="90000"/>
              </a:lnSpc>
              <a:buNone/>
              <a:defRPr sz="2699">
                <a:solidFill>
                  <a:schemeClr val="bg1"/>
                </a:solidFill>
              </a:defRPr>
            </a:lvl1pPr>
          </a:lstStyle>
          <a:p>
            <a:pPr lvl="0"/>
            <a:r>
              <a:rPr lang="da-DK" dirty="0"/>
              <a:t>Tekst lorem ipsum dolor sit amet</a:t>
            </a:r>
            <a:endParaRPr lang="nb-NO" dirty="0"/>
          </a:p>
        </p:txBody>
      </p:sp>
      <p:sp>
        <p:nvSpPr>
          <p:cNvPr id="18" name="Plassholder for tekst 8">
            <a:extLst>
              <a:ext uri="{FF2B5EF4-FFF2-40B4-BE49-F238E27FC236}">
                <a16:creationId xmlns:a16="http://schemas.microsoft.com/office/drawing/2014/main" id="{8D64F2B5-3487-48B2-8043-08BC23EBC214}"/>
              </a:ext>
            </a:extLst>
          </p:cNvPr>
          <p:cNvSpPr>
            <a:spLocks noGrp="1"/>
          </p:cNvSpPr>
          <p:nvPr>
            <p:ph type="body" sz="quarter" idx="13" hasCustomPrompt="1"/>
          </p:nvPr>
        </p:nvSpPr>
        <p:spPr>
          <a:xfrm>
            <a:off x="760463" y="2782454"/>
            <a:ext cx="4569123" cy="318475"/>
          </a:xfrm>
        </p:spPr>
        <p:txBody>
          <a:bodyPr wrap="square" anchor="b" anchorCtr="0">
            <a:spAutoFit/>
          </a:bodyPr>
          <a:lstStyle>
            <a:lvl1pPr marL="0" indent="0" algn="ctr">
              <a:lnSpc>
                <a:spcPct val="90000"/>
              </a:lnSpc>
              <a:buNone/>
              <a:defRPr sz="2299" b="1" cap="all" baseline="0">
                <a:solidFill>
                  <a:schemeClr val="bg1"/>
                </a:solidFill>
              </a:defRPr>
            </a:lvl1pPr>
          </a:lstStyle>
          <a:p>
            <a:pPr lvl="0"/>
            <a:r>
              <a:rPr lang="da-DK" dirty="0"/>
              <a:t>TITTEL</a:t>
            </a:r>
            <a:endParaRPr lang="nb-NO" dirty="0"/>
          </a:p>
        </p:txBody>
      </p:sp>
    </p:spTree>
    <p:extLst>
      <p:ext uri="{BB962C8B-B14F-4D97-AF65-F5344CB8AC3E}">
        <p14:creationId xmlns:p14="http://schemas.microsoft.com/office/powerpoint/2010/main" val="2422405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e tekster og sirkel">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765732"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556232"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351207"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146184"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2" name="Plassholder for dato 1">
            <a:extLst>
              <a:ext uri="{FF2B5EF4-FFF2-40B4-BE49-F238E27FC236}">
                <a16:creationId xmlns:a16="http://schemas.microsoft.com/office/drawing/2014/main" id="{24134F90-CAE2-4572-81CB-B33544D0D3DF}"/>
              </a:ext>
            </a:extLst>
          </p:cNvPr>
          <p:cNvSpPr>
            <a:spLocks noGrp="1"/>
          </p:cNvSpPr>
          <p:nvPr>
            <p:ph type="dt" sz="half" idx="15"/>
          </p:nvPr>
        </p:nvSpPr>
        <p:spPr/>
        <p:txBody>
          <a:bodyPr/>
          <a:lstStyle/>
          <a:p>
            <a:endParaRPr lang="nn-NO" dirty="0"/>
          </a:p>
        </p:txBody>
      </p:sp>
      <p:sp>
        <p:nvSpPr>
          <p:cNvPr id="4" name="Plassholder for bunntekst 3">
            <a:extLst>
              <a:ext uri="{FF2B5EF4-FFF2-40B4-BE49-F238E27FC236}">
                <a16:creationId xmlns:a16="http://schemas.microsoft.com/office/drawing/2014/main" id="{615D4FCC-4A79-42D6-A8FB-074E2B7C6261}"/>
              </a:ext>
            </a:extLst>
          </p:cNvPr>
          <p:cNvSpPr>
            <a:spLocks noGrp="1"/>
          </p:cNvSpPr>
          <p:nvPr>
            <p:ph type="ftr" sz="quarter" idx="16"/>
          </p:nvPr>
        </p:nvSpPr>
        <p:spPr/>
        <p:txBody>
          <a:bodyPr/>
          <a:lstStyle/>
          <a:p>
            <a:r>
              <a:rPr lang="nn-NO"/>
              <a:t>Helsedirektoratet</a:t>
            </a:r>
            <a:endParaRPr lang="nn-NO" dirty="0"/>
          </a:p>
        </p:txBody>
      </p:sp>
      <p:sp>
        <p:nvSpPr>
          <p:cNvPr id="5" name="Plassholder for lysbildenummer 4">
            <a:extLst>
              <a:ext uri="{FF2B5EF4-FFF2-40B4-BE49-F238E27FC236}">
                <a16:creationId xmlns:a16="http://schemas.microsoft.com/office/drawing/2014/main" id="{A3B30940-D4FB-4C25-8135-6B06CA7C69F4}"/>
              </a:ext>
            </a:extLst>
          </p:cNvPr>
          <p:cNvSpPr>
            <a:spLocks noGrp="1"/>
          </p:cNvSpPr>
          <p:nvPr>
            <p:ph type="sldNum" sz="quarter" idx="17"/>
          </p:nvPr>
        </p:nvSpPr>
        <p:spPr/>
        <p:txBody>
          <a:bodyPr/>
          <a:lstStyle/>
          <a:p>
            <a:fld id="{1670A82E-6091-4B79-BDC9-9FEC8E0D8D32}" type="slidenum">
              <a:rPr lang="nn-NO" smtClean="0"/>
              <a:pPr/>
              <a:t>‹#›</a:t>
            </a:fld>
            <a:endParaRPr lang="nn-NO"/>
          </a:p>
        </p:txBody>
      </p:sp>
      <p:cxnSp>
        <p:nvCxnSpPr>
          <p:cNvPr id="7" name="Rett linje 6">
            <a:extLst>
              <a:ext uri="{FF2B5EF4-FFF2-40B4-BE49-F238E27FC236}">
                <a16:creationId xmlns:a16="http://schemas.microsoft.com/office/drawing/2014/main" id="{66F272F2-49BC-4138-B101-3654240FAEF3}"/>
              </a:ext>
            </a:extLst>
          </p:cNvPr>
          <p:cNvCxnSpPr/>
          <p:nvPr userDrawn="1"/>
        </p:nvCxnSpPr>
        <p:spPr>
          <a:xfrm>
            <a:off x="761256"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9C9F7C75-6683-453A-9D1D-2ADEB0C51336}"/>
              </a:ext>
            </a:extLst>
          </p:cNvPr>
          <p:cNvCxnSpPr/>
          <p:nvPr userDrawn="1"/>
        </p:nvCxnSpPr>
        <p:spPr>
          <a:xfrm>
            <a:off x="9146183"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B026ACA-3B63-455E-9059-5A3E0959017D}"/>
              </a:ext>
            </a:extLst>
          </p:cNvPr>
          <p:cNvCxnSpPr/>
          <p:nvPr userDrawn="1"/>
        </p:nvCxnSpPr>
        <p:spPr>
          <a:xfrm>
            <a:off x="3556232"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D119814D-25D9-4B69-A446-34776D6C5331}"/>
              </a:ext>
            </a:extLst>
          </p:cNvPr>
          <p:cNvCxnSpPr/>
          <p:nvPr userDrawn="1"/>
        </p:nvCxnSpPr>
        <p:spPr>
          <a:xfrm>
            <a:off x="6351207"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4" name="Plassholder for tekst 13">
            <a:extLst>
              <a:ext uri="{FF2B5EF4-FFF2-40B4-BE49-F238E27FC236}">
                <a16:creationId xmlns:a16="http://schemas.microsoft.com/office/drawing/2014/main" id="{29F073FD-AF78-46F7-8EE5-6EFB6F5BBBC8}"/>
              </a:ext>
            </a:extLst>
          </p:cNvPr>
          <p:cNvSpPr>
            <a:spLocks noGrp="1"/>
          </p:cNvSpPr>
          <p:nvPr>
            <p:ph type="body" sz="quarter" idx="18" hasCustomPrompt="1"/>
          </p:nvPr>
        </p:nvSpPr>
        <p:spPr>
          <a:xfrm>
            <a:off x="5343080" y="1827229"/>
            <a:ext cx="1512986" cy="1525588"/>
          </a:xfrm>
          <a:prstGeom prst="ellipse">
            <a:avLst/>
          </a:prstGeom>
          <a:solidFill>
            <a:schemeClr val="accent1"/>
          </a:solidFill>
        </p:spPr>
        <p:txBody>
          <a:bodyPr anchor="ctr">
            <a:noAutofit/>
          </a:bodyPr>
          <a:lstStyle>
            <a:lvl1pPr marL="0" indent="0" algn="ctr">
              <a:buNone/>
              <a:defRPr sz="2999" b="1">
                <a:solidFill>
                  <a:schemeClr val="bg1"/>
                </a:solidFill>
                <a:latin typeface="Lato" panose="020F0502020204030203" pitchFamily="34" charset="0"/>
              </a:defRPr>
            </a:lvl1pPr>
            <a:lvl2pPr>
              <a:defRPr sz="2999">
                <a:solidFill>
                  <a:schemeClr val="bg1"/>
                </a:solidFill>
                <a:latin typeface="Lato" panose="020F0502020204030203" pitchFamily="34" charset="0"/>
              </a:defRPr>
            </a:lvl2pPr>
            <a:lvl3pPr>
              <a:defRPr sz="2999">
                <a:solidFill>
                  <a:schemeClr val="bg1"/>
                </a:solidFill>
                <a:latin typeface="Lato" panose="020F0502020204030203" pitchFamily="34" charset="0"/>
              </a:defRPr>
            </a:lvl3pPr>
            <a:lvl4pPr>
              <a:defRPr sz="2999">
                <a:solidFill>
                  <a:schemeClr val="bg1"/>
                </a:solidFill>
                <a:latin typeface="Lato" panose="020F0502020204030203" pitchFamily="34" charset="0"/>
              </a:defRPr>
            </a:lvl4pPr>
            <a:lvl5pPr>
              <a:defRPr sz="2999">
                <a:solidFill>
                  <a:schemeClr val="bg1"/>
                </a:solidFill>
                <a:latin typeface="Lato" panose="020F0502020204030203" pitchFamily="34" charset="0"/>
              </a:defRPr>
            </a:lvl5pPr>
          </a:lstStyle>
          <a:p>
            <a:pPr lvl="0"/>
            <a:r>
              <a:rPr lang="nb-NO" dirty="0" err="1"/>
              <a:t>Xxxx</a:t>
            </a:r>
            <a:endParaRPr lang="nb-NO" dirty="0"/>
          </a:p>
        </p:txBody>
      </p:sp>
      <p:sp>
        <p:nvSpPr>
          <p:cNvPr id="21" name="Plassholder for tekst 8">
            <a:extLst>
              <a:ext uri="{FF2B5EF4-FFF2-40B4-BE49-F238E27FC236}">
                <a16:creationId xmlns:a16="http://schemas.microsoft.com/office/drawing/2014/main" id="{A067CB03-097D-41A1-B0BF-35404A7A32BF}"/>
              </a:ext>
            </a:extLst>
          </p:cNvPr>
          <p:cNvSpPr>
            <a:spLocks noGrp="1"/>
          </p:cNvSpPr>
          <p:nvPr>
            <p:ph type="body" sz="quarter" idx="19" hasCustomPrompt="1"/>
          </p:nvPr>
        </p:nvSpPr>
        <p:spPr>
          <a:xfrm>
            <a:off x="3803104" y="993502"/>
            <a:ext cx="4592936" cy="387708"/>
          </a:xfrm>
        </p:spPr>
        <p:txBody>
          <a:bodyPr wrap="square" anchor="b" anchorCtr="0">
            <a:spAutoFit/>
          </a:bodyPr>
          <a:lstStyle>
            <a:lvl1pPr marL="0" indent="0" algn="ctr">
              <a:lnSpc>
                <a:spcPct val="90000"/>
              </a:lnSpc>
              <a:buNone/>
              <a:defRPr sz="2799" b="1"/>
            </a:lvl1pPr>
          </a:lstStyle>
          <a:p>
            <a:pPr lvl="0"/>
            <a:r>
              <a:rPr lang="nb-NO" dirty="0"/>
              <a:t>Tittel</a:t>
            </a:r>
          </a:p>
        </p:txBody>
      </p:sp>
    </p:spTree>
    <p:extLst>
      <p:ext uri="{BB962C8B-B14F-4D97-AF65-F5344CB8AC3E}">
        <p14:creationId xmlns:p14="http://schemas.microsoft.com/office/powerpoint/2010/main" val="2417750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3002990"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826603"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828868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4329823" y="2275682"/>
            <a:ext cx="3451981"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Tree>
    <p:extLst>
      <p:ext uri="{BB962C8B-B14F-4D97-AF65-F5344CB8AC3E}">
        <p14:creationId xmlns:p14="http://schemas.microsoft.com/office/powerpoint/2010/main" val="775934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sp>
        <p:nvSpPr>
          <p:cNvPr id="14" name="Plassholder for tekst 8">
            <a:extLst>
              <a:ext uri="{FF2B5EF4-FFF2-40B4-BE49-F238E27FC236}">
                <a16:creationId xmlns:a16="http://schemas.microsoft.com/office/drawing/2014/main" id="{AA5C412B-5F21-4B22-82D7-54E4FBD19B4C}"/>
              </a:ext>
            </a:extLst>
          </p:cNvPr>
          <p:cNvSpPr>
            <a:spLocks noGrp="1"/>
          </p:cNvSpPr>
          <p:nvPr>
            <p:ph type="body" sz="quarter" idx="11"/>
          </p:nvPr>
        </p:nvSpPr>
        <p:spPr>
          <a:xfrm>
            <a:off x="316728" y="2275682"/>
            <a:ext cx="3002990"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cxnSp>
        <p:nvCxnSpPr>
          <p:cNvPr id="18" name="Rett linje 17">
            <a:extLst>
              <a:ext uri="{FF2B5EF4-FFF2-40B4-BE49-F238E27FC236}">
                <a16:creationId xmlns:a16="http://schemas.microsoft.com/office/drawing/2014/main" id="{7A7207AD-56F2-4C93-8B6C-DDDFDA4167C0}"/>
              </a:ext>
            </a:extLst>
          </p:cNvPr>
          <p:cNvCxnSpPr/>
          <p:nvPr userDrawn="1"/>
        </p:nvCxnSpPr>
        <p:spPr>
          <a:xfrm>
            <a:off x="3826603"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2BCBA19-8465-44E2-9CE7-FDCB13A6980B}"/>
              </a:ext>
            </a:extLst>
          </p:cNvPr>
          <p:cNvCxnSpPr/>
          <p:nvPr userDrawn="1"/>
        </p:nvCxnSpPr>
        <p:spPr>
          <a:xfrm>
            <a:off x="828868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lassholder for tekst 8">
            <a:extLst>
              <a:ext uri="{FF2B5EF4-FFF2-40B4-BE49-F238E27FC236}">
                <a16:creationId xmlns:a16="http://schemas.microsoft.com/office/drawing/2014/main" id="{0169B0DB-742C-4375-B389-C2F0BE8B94B2}"/>
              </a:ext>
            </a:extLst>
          </p:cNvPr>
          <p:cNvSpPr>
            <a:spLocks noGrp="1"/>
          </p:cNvSpPr>
          <p:nvPr>
            <p:ph type="body" sz="quarter" idx="12"/>
          </p:nvPr>
        </p:nvSpPr>
        <p:spPr>
          <a:xfrm>
            <a:off x="4329823" y="2275682"/>
            <a:ext cx="3451981"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3AB97FFC-F3E9-43A9-BE47-DCCC5FA379A3}"/>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557390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78"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38"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Tree>
    <p:extLst>
      <p:ext uri="{BB962C8B-B14F-4D97-AF65-F5344CB8AC3E}">
        <p14:creationId xmlns:p14="http://schemas.microsoft.com/office/powerpoint/2010/main" val="969066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7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3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723108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ogo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45585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B41CECB-54C1-4DFF-88AC-5417CD54C13B}"/>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601086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ogo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1759848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7" y="2802950"/>
            <a:ext cx="4734306" cy="618823"/>
          </a:xfrm>
          <a:prstGeom prst="rect">
            <a:avLst/>
          </a:prstGeom>
        </p:spPr>
      </p:pic>
    </p:spTree>
    <p:extLst>
      <p:ext uri="{BB962C8B-B14F-4D97-AF65-F5344CB8AC3E}">
        <p14:creationId xmlns:p14="http://schemas.microsoft.com/office/powerpoint/2010/main" val="1988696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ogo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93953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ogo med nettside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3" name="Bilde 2">
            <a:extLst>
              <a:ext uri="{FF2B5EF4-FFF2-40B4-BE49-F238E27FC236}">
                <a16:creationId xmlns:a16="http://schemas.microsoft.com/office/drawing/2014/main" id="{C75B877F-AA1C-48A2-86EE-7F0E9A7BF8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0357" y="2410502"/>
            <a:ext cx="2231286" cy="1527051"/>
          </a:xfrm>
          <a:prstGeom prst="rect">
            <a:avLst/>
          </a:prstGeom>
        </p:spPr>
      </p:pic>
    </p:spTree>
    <p:extLst>
      <p:ext uri="{BB962C8B-B14F-4D97-AF65-F5344CB8AC3E}">
        <p14:creationId xmlns:p14="http://schemas.microsoft.com/office/powerpoint/2010/main" val="2513795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od helse Gode liv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1" y="1584198"/>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3"/>
            <a:ext cx="7304746" cy="353943"/>
          </a:xfrm>
          <a:prstGeom prst="rect">
            <a:avLst/>
          </a:prstGeom>
          <a:noFill/>
        </p:spPr>
        <p:txBody>
          <a:bodyPr wrap="square" lIns="45717" tIns="22859" rIns="45717" bIns="22859" rtlCol="0">
            <a:spAutoFit/>
          </a:bodyPr>
          <a:lstStyle/>
          <a:p>
            <a:r>
              <a:rPr lang="nb-NO" sz="1999" u="sng">
                <a:solidFill>
                  <a:schemeClr val="bg1"/>
                </a:solidFill>
              </a:rPr>
              <a:t>helsedirektoratet.no</a:t>
            </a:r>
            <a:endParaRPr lang="nb-NO" sz="1999" u="sng" dirty="0">
              <a:solidFill>
                <a:schemeClr val="bg1"/>
              </a:solidFill>
            </a:endParaRPr>
          </a:p>
        </p:txBody>
      </p:sp>
    </p:spTree>
    <p:extLst>
      <p:ext uri="{BB962C8B-B14F-4D97-AF65-F5344CB8AC3E}">
        <p14:creationId xmlns:p14="http://schemas.microsoft.com/office/powerpoint/2010/main" val="2608478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God helse Gode liv (hvi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1" y="1584198"/>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3"/>
            <a:ext cx="7304746" cy="353943"/>
          </a:xfrm>
          <a:prstGeom prst="rect">
            <a:avLst/>
          </a:prstGeom>
          <a:noFill/>
        </p:spPr>
        <p:txBody>
          <a:bodyPr wrap="square" lIns="45717" tIns="22859" rIns="45717" bIns="22859" rtlCol="0">
            <a:spAutoFit/>
          </a:bodyPr>
          <a:lstStyle/>
          <a:p>
            <a:r>
              <a:rPr lang="nb-NO" sz="1999" u="sng" dirty="0">
                <a:solidFill>
                  <a:schemeClr val="dk2"/>
                </a:solidFill>
              </a:rPr>
              <a:t>helsedirektoratet.no</a:t>
            </a:r>
          </a:p>
        </p:txBody>
      </p:sp>
    </p:spTree>
    <p:extLst>
      <p:ext uri="{BB962C8B-B14F-4D97-AF65-F5344CB8AC3E}">
        <p14:creationId xmlns:p14="http://schemas.microsoft.com/office/powerpoint/2010/main" val="237320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2102506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3796AA-CAE5-EA5B-9EC8-E7DA705F117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CA26C81-B3F8-9CDD-D515-4E156F9CC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8664758-8573-33D6-B72F-E19BBCCEE1A1}"/>
              </a:ext>
            </a:extLst>
          </p:cNvPr>
          <p:cNvSpPr>
            <a:spLocks noGrp="1"/>
          </p:cNvSpPr>
          <p:nvPr>
            <p:ph type="dt" sz="half" idx="10"/>
          </p:nvPr>
        </p:nvSpPr>
        <p:spPr/>
        <p:txBody>
          <a:bodyPr/>
          <a:lstStyle/>
          <a:p>
            <a:fld id="{0CCEC896-7F01-4665-9482-415741DA3F56}" type="datetimeFigureOut">
              <a:rPr lang="nb-NO" smtClean="0"/>
              <a:t>02.03.2023</a:t>
            </a:fld>
            <a:endParaRPr lang="nb-NO"/>
          </a:p>
        </p:txBody>
      </p:sp>
      <p:sp>
        <p:nvSpPr>
          <p:cNvPr id="5" name="Plassholder for bunntekst 4">
            <a:extLst>
              <a:ext uri="{FF2B5EF4-FFF2-40B4-BE49-F238E27FC236}">
                <a16:creationId xmlns:a16="http://schemas.microsoft.com/office/drawing/2014/main" id="{D9D15520-D133-8B5C-6024-BAB9F81B762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F16D270-622E-DD3C-73EA-8AE0D7D615EC}"/>
              </a:ext>
            </a:extLst>
          </p:cNvPr>
          <p:cNvSpPr>
            <a:spLocks noGrp="1"/>
          </p:cNvSpPr>
          <p:nvPr>
            <p:ph type="sldNum" sz="quarter" idx="12"/>
          </p:nvPr>
        </p:nvSpPr>
        <p:spPr/>
        <p:txBody>
          <a:bodyPr/>
          <a:lstStyle/>
          <a:p>
            <a:fld id="{3D30AC43-4B60-45FB-9F7B-5E1908EE22EF}" type="slidenum">
              <a:rPr lang="nb-NO" smtClean="0"/>
              <a:t>‹#›</a:t>
            </a:fld>
            <a:endParaRPr lang="nb-NO"/>
          </a:p>
        </p:txBody>
      </p:sp>
    </p:spTree>
    <p:extLst>
      <p:ext uri="{BB962C8B-B14F-4D97-AF65-F5344CB8AC3E}">
        <p14:creationId xmlns:p14="http://schemas.microsoft.com/office/powerpoint/2010/main" val="3290108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978C50-8AC6-1B83-D0F6-DD3AF2605D2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820D867-4386-2CE6-C3A0-3B9A12CD5BF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2FB1B72-CAB7-0BEA-B166-AD6C98EDC018}"/>
              </a:ext>
            </a:extLst>
          </p:cNvPr>
          <p:cNvSpPr>
            <a:spLocks noGrp="1"/>
          </p:cNvSpPr>
          <p:nvPr>
            <p:ph type="dt" sz="half" idx="10"/>
          </p:nvPr>
        </p:nvSpPr>
        <p:spPr/>
        <p:txBody>
          <a:bodyPr/>
          <a:lstStyle/>
          <a:p>
            <a:fld id="{0CCEC896-7F01-4665-9482-415741DA3F56}" type="datetimeFigureOut">
              <a:rPr lang="nb-NO" smtClean="0"/>
              <a:t>02.03.2023</a:t>
            </a:fld>
            <a:endParaRPr lang="nb-NO"/>
          </a:p>
        </p:txBody>
      </p:sp>
      <p:sp>
        <p:nvSpPr>
          <p:cNvPr id="5" name="Plassholder for bunntekst 4">
            <a:extLst>
              <a:ext uri="{FF2B5EF4-FFF2-40B4-BE49-F238E27FC236}">
                <a16:creationId xmlns:a16="http://schemas.microsoft.com/office/drawing/2014/main" id="{C83F6A98-D961-88AD-F612-2D2B26F94DC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C0F8FE8-2E4C-CF53-7C2D-305D4D736D3E}"/>
              </a:ext>
            </a:extLst>
          </p:cNvPr>
          <p:cNvSpPr>
            <a:spLocks noGrp="1"/>
          </p:cNvSpPr>
          <p:nvPr>
            <p:ph type="sldNum" sz="quarter" idx="12"/>
          </p:nvPr>
        </p:nvSpPr>
        <p:spPr/>
        <p:txBody>
          <a:bodyPr/>
          <a:lstStyle/>
          <a:p>
            <a:fld id="{3D30AC43-4B60-45FB-9F7B-5E1908EE22EF}" type="slidenum">
              <a:rPr lang="nb-NO" smtClean="0"/>
              <a:t>‹#›</a:t>
            </a:fld>
            <a:endParaRPr lang="nb-NO"/>
          </a:p>
        </p:txBody>
      </p:sp>
    </p:spTree>
    <p:extLst>
      <p:ext uri="{BB962C8B-B14F-4D97-AF65-F5344CB8AC3E}">
        <p14:creationId xmlns:p14="http://schemas.microsoft.com/office/powerpoint/2010/main" val="2289357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520ED9-4BBC-0BCF-29E9-78C43EEBE18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7C8E85E-CE37-B69A-4E7B-29C72E61B9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57E943F-A3D4-0028-36BA-DDE2BF7756DC}"/>
              </a:ext>
            </a:extLst>
          </p:cNvPr>
          <p:cNvSpPr>
            <a:spLocks noGrp="1"/>
          </p:cNvSpPr>
          <p:nvPr>
            <p:ph type="dt" sz="half" idx="10"/>
          </p:nvPr>
        </p:nvSpPr>
        <p:spPr/>
        <p:txBody>
          <a:bodyPr/>
          <a:lstStyle/>
          <a:p>
            <a:fld id="{0CCEC896-7F01-4665-9482-415741DA3F56}" type="datetimeFigureOut">
              <a:rPr lang="nb-NO" smtClean="0"/>
              <a:t>02.03.2023</a:t>
            </a:fld>
            <a:endParaRPr lang="nb-NO"/>
          </a:p>
        </p:txBody>
      </p:sp>
      <p:sp>
        <p:nvSpPr>
          <p:cNvPr id="5" name="Plassholder for bunntekst 4">
            <a:extLst>
              <a:ext uri="{FF2B5EF4-FFF2-40B4-BE49-F238E27FC236}">
                <a16:creationId xmlns:a16="http://schemas.microsoft.com/office/drawing/2014/main" id="{C6ED485E-185E-BE5C-405C-841DE5695F3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94899B2-304B-DF4A-AF15-7982CD5A4E2F}"/>
              </a:ext>
            </a:extLst>
          </p:cNvPr>
          <p:cNvSpPr>
            <a:spLocks noGrp="1"/>
          </p:cNvSpPr>
          <p:nvPr>
            <p:ph type="sldNum" sz="quarter" idx="12"/>
          </p:nvPr>
        </p:nvSpPr>
        <p:spPr/>
        <p:txBody>
          <a:bodyPr/>
          <a:lstStyle/>
          <a:p>
            <a:fld id="{3D30AC43-4B60-45FB-9F7B-5E1908EE22EF}" type="slidenum">
              <a:rPr lang="nb-NO" smtClean="0"/>
              <a:t>‹#›</a:t>
            </a:fld>
            <a:endParaRPr lang="nb-NO"/>
          </a:p>
        </p:txBody>
      </p:sp>
    </p:spTree>
    <p:extLst>
      <p:ext uri="{BB962C8B-B14F-4D97-AF65-F5344CB8AC3E}">
        <p14:creationId xmlns:p14="http://schemas.microsoft.com/office/powerpoint/2010/main" val="339429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A42AE60F-ED9B-4EAC-A6F5-7B46A39B9711}"/>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31722421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FB9B31-2638-84D8-37C8-D84AB88E8D0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22C2465-A1F7-4044-E314-97ABDCFB875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DDDBB28-C964-24B6-A046-D6CAD75A62A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6D84CE1-5F28-3D90-D875-C786BCCEF7E9}"/>
              </a:ext>
            </a:extLst>
          </p:cNvPr>
          <p:cNvSpPr>
            <a:spLocks noGrp="1"/>
          </p:cNvSpPr>
          <p:nvPr>
            <p:ph type="dt" sz="half" idx="10"/>
          </p:nvPr>
        </p:nvSpPr>
        <p:spPr/>
        <p:txBody>
          <a:bodyPr/>
          <a:lstStyle/>
          <a:p>
            <a:fld id="{0CCEC896-7F01-4665-9482-415741DA3F56}" type="datetimeFigureOut">
              <a:rPr lang="nb-NO" smtClean="0"/>
              <a:t>02.03.2023</a:t>
            </a:fld>
            <a:endParaRPr lang="nb-NO"/>
          </a:p>
        </p:txBody>
      </p:sp>
      <p:sp>
        <p:nvSpPr>
          <p:cNvPr id="6" name="Plassholder for bunntekst 5">
            <a:extLst>
              <a:ext uri="{FF2B5EF4-FFF2-40B4-BE49-F238E27FC236}">
                <a16:creationId xmlns:a16="http://schemas.microsoft.com/office/drawing/2014/main" id="{4AAE2FAB-30D3-2078-738C-8830D99C2F4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2E0B167-BE40-980B-88AD-12CA0A40CC52}"/>
              </a:ext>
            </a:extLst>
          </p:cNvPr>
          <p:cNvSpPr>
            <a:spLocks noGrp="1"/>
          </p:cNvSpPr>
          <p:nvPr>
            <p:ph type="sldNum" sz="quarter" idx="12"/>
          </p:nvPr>
        </p:nvSpPr>
        <p:spPr/>
        <p:txBody>
          <a:bodyPr/>
          <a:lstStyle/>
          <a:p>
            <a:fld id="{3D30AC43-4B60-45FB-9F7B-5E1908EE22EF}" type="slidenum">
              <a:rPr lang="nb-NO" smtClean="0"/>
              <a:t>‹#›</a:t>
            </a:fld>
            <a:endParaRPr lang="nb-NO"/>
          </a:p>
        </p:txBody>
      </p:sp>
    </p:spTree>
    <p:extLst>
      <p:ext uri="{BB962C8B-B14F-4D97-AF65-F5344CB8AC3E}">
        <p14:creationId xmlns:p14="http://schemas.microsoft.com/office/powerpoint/2010/main" val="11358253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2282DB-1547-3373-3468-940FBF4CCF6A}"/>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DBE3B6E-B7CE-0D42-A71C-980BBF047E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4F607C5-3CF5-FC32-ED7D-690FEC566F9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C6E13BE-2A79-EDF5-1441-40AFA94537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D31BF5E-4A4B-D61E-EB70-EEC65ECD497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EFD0AE6B-886E-05C5-5975-A1891F32A661}"/>
              </a:ext>
            </a:extLst>
          </p:cNvPr>
          <p:cNvSpPr>
            <a:spLocks noGrp="1"/>
          </p:cNvSpPr>
          <p:nvPr>
            <p:ph type="dt" sz="half" idx="10"/>
          </p:nvPr>
        </p:nvSpPr>
        <p:spPr/>
        <p:txBody>
          <a:bodyPr/>
          <a:lstStyle/>
          <a:p>
            <a:fld id="{0CCEC896-7F01-4665-9482-415741DA3F56}" type="datetimeFigureOut">
              <a:rPr lang="nb-NO" smtClean="0"/>
              <a:t>02.03.2023</a:t>
            </a:fld>
            <a:endParaRPr lang="nb-NO"/>
          </a:p>
        </p:txBody>
      </p:sp>
      <p:sp>
        <p:nvSpPr>
          <p:cNvPr id="8" name="Plassholder for bunntekst 7">
            <a:extLst>
              <a:ext uri="{FF2B5EF4-FFF2-40B4-BE49-F238E27FC236}">
                <a16:creationId xmlns:a16="http://schemas.microsoft.com/office/drawing/2014/main" id="{068D05AB-D0D1-BEB7-0A65-63AD543B377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4C27971-BE83-9B21-BBD4-170FFB2BB83F}"/>
              </a:ext>
            </a:extLst>
          </p:cNvPr>
          <p:cNvSpPr>
            <a:spLocks noGrp="1"/>
          </p:cNvSpPr>
          <p:nvPr>
            <p:ph type="sldNum" sz="quarter" idx="12"/>
          </p:nvPr>
        </p:nvSpPr>
        <p:spPr/>
        <p:txBody>
          <a:bodyPr/>
          <a:lstStyle/>
          <a:p>
            <a:fld id="{3D30AC43-4B60-45FB-9F7B-5E1908EE22EF}" type="slidenum">
              <a:rPr lang="nb-NO" smtClean="0"/>
              <a:t>‹#›</a:t>
            </a:fld>
            <a:endParaRPr lang="nb-NO"/>
          </a:p>
        </p:txBody>
      </p:sp>
    </p:spTree>
    <p:extLst>
      <p:ext uri="{BB962C8B-B14F-4D97-AF65-F5344CB8AC3E}">
        <p14:creationId xmlns:p14="http://schemas.microsoft.com/office/powerpoint/2010/main" val="32974953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24E911-E9E1-4492-3449-EF1E62BDBB5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3BEAD5B-7472-4751-918F-AC5B88CC3E29}"/>
              </a:ext>
            </a:extLst>
          </p:cNvPr>
          <p:cNvSpPr>
            <a:spLocks noGrp="1"/>
          </p:cNvSpPr>
          <p:nvPr>
            <p:ph type="dt" sz="half" idx="10"/>
          </p:nvPr>
        </p:nvSpPr>
        <p:spPr/>
        <p:txBody>
          <a:bodyPr/>
          <a:lstStyle/>
          <a:p>
            <a:fld id="{0CCEC896-7F01-4665-9482-415741DA3F56}" type="datetimeFigureOut">
              <a:rPr lang="nb-NO" smtClean="0"/>
              <a:t>02.03.2023</a:t>
            </a:fld>
            <a:endParaRPr lang="nb-NO"/>
          </a:p>
        </p:txBody>
      </p:sp>
      <p:sp>
        <p:nvSpPr>
          <p:cNvPr id="4" name="Plassholder for bunntekst 3">
            <a:extLst>
              <a:ext uri="{FF2B5EF4-FFF2-40B4-BE49-F238E27FC236}">
                <a16:creationId xmlns:a16="http://schemas.microsoft.com/office/drawing/2014/main" id="{19056EB9-ECFC-0F51-E758-C68F265D89C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8B43E47-BDE3-DB61-5A9A-6A5B65D4F9C0}"/>
              </a:ext>
            </a:extLst>
          </p:cNvPr>
          <p:cNvSpPr>
            <a:spLocks noGrp="1"/>
          </p:cNvSpPr>
          <p:nvPr>
            <p:ph type="sldNum" sz="quarter" idx="12"/>
          </p:nvPr>
        </p:nvSpPr>
        <p:spPr/>
        <p:txBody>
          <a:bodyPr/>
          <a:lstStyle/>
          <a:p>
            <a:fld id="{3D30AC43-4B60-45FB-9F7B-5E1908EE22EF}" type="slidenum">
              <a:rPr lang="nb-NO" smtClean="0"/>
              <a:t>‹#›</a:t>
            </a:fld>
            <a:endParaRPr lang="nb-NO"/>
          </a:p>
        </p:txBody>
      </p:sp>
    </p:spTree>
    <p:extLst>
      <p:ext uri="{BB962C8B-B14F-4D97-AF65-F5344CB8AC3E}">
        <p14:creationId xmlns:p14="http://schemas.microsoft.com/office/powerpoint/2010/main" val="1824439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230F929-091B-B6C7-A370-F0BC108E0693}"/>
              </a:ext>
            </a:extLst>
          </p:cNvPr>
          <p:cNvSpPr>
            <a:spLocks noGrp="1"/>
          </p:cNvSpPr>
          <p:nvPr>
            <p:ph type="dt" sz="half" idx="10"/>
          </p:nvPr>
        </p:nvSpPr>
        <p:spPr/>
        <p:txBody>
          <a:bodyPr/>
          <a:lstStyle/>
          <a:p>
            <a:fld id="{0CCEC896-7F01-4665-9482-415741DA3F56}" type="datetimeFigureOut">
              <a:rPr lang="nb-NO" smtClean="0"/>
              <a:t>02.03.2023</a:t>
            </a:fld>
            <a:endParaRPr lang="nb-NO"/>
          </a:p>
        </p:txBody>
      </p:sp>
      <p:sp>
        <p:nvSpPr>
          <p:cNvPr id="3" name="Plassholder for bunntekst 2">
            <a:extLst>
              <a:ext uri="{FF2B5EF4-FFF2-40B4-BE49-F238E27FC236}">
                <a16:creationId xmlns:a16="http://schemas.microsoft.com/office/drawing/2014/main" id="{F26416E0-39DA-A11B-B9E2-618BA8BDD86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25BF3DE-D743-0BC5-01AC-68F115C95931}"/>
              </a:ext>
            </a:extLst>
          </p:cNvPr>
          <p:cNvSpPr>
            <a:spLocks noGrp="1"/>
          </p:cNvSpPr>
          <p:nvPr>
            <p:ph type="sldNum" sz="quarter" idx="12"/>
          </p:nvPr>
        </p:nvSpPr>
        <p:spPr/>
        <p:txBody>
          <a:bodyPr/>
          <a:lstStyle/>
          <a:p>
            <a:fld id="{3D30AC43-4B60-45FB-9F7B-5E1908EE22EF}" type="slidenum">
              <a:rPr lang="nb-NO" smtClean="0"/>
              <a:t>‹#›</a:t>
            </a:fld>
            <a:endParaRPr lang="nb-NO"/>
          </a:p>
        </p:txBody>
      </p:sp>
    </p:spTree>
    <p:extLst>
      <p:ext uri="{BB962C8B-B14F-4D97-AF65-F5344CB8AC3E}">
        <p14:creationId xmlns:p14="http://schemas.microsoft.com/office/powerpoint/2010/main" val="2543500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8A0EBB-F195-6E94-2E52-FB5ACE28B16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CD916F0-54B2-008C-5477-1260AC3FA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2E92661-EDC5-3ACA-101D-C831F3A33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9D7A5A8-14F8-81D3-9E5F-4976D3CB0A26}"/>
              </a:ext>
            </a:extLst>
          </p:cNvPr>
          <p:cNvSpPr>
            <a:spLocks noGrp="1"/>
          </p:cNvSpPr>
          <p:nvPr>
            <p:ph type="dt" sz="half" idx="10"/>
          </p:nvPr>
        </p:nvSpPr>
        <p:spPr/>
        <p:txBody>
          <a:bodyPr/>
          <a:lstStyle/>
          <a:p>
            <a:fld id="{0CCEC896-7F01-4665-9482-415741DA3F56}" type="datetimeFigureOut">
              <a:rPr lang="nb-NO" smtClean="0"/>
              <a:t>02.03.2023</a:t>
            </a:fld>
            <a:endParaRPr lang="nb-NO"/>
          </a:p>
        </p:txBody>
      </p:sp>
      <p:sp>
        <p:nvSpPr>
          <p:cNvPr id="6" name="Plassholder for bunntekst 5">
            <a:extLst>
              <a:ext uri="{FF2B5EF4-FFF2-40B4-BE49-F238E27FC236}">
                <a16:creationId xmlns:a16="http://schemas.microsoft.com/office/drawing/2014/main" id="{2E80BEBC-3EE5-F5F0-FBA6-F747A353A6E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99AE5E6-03A7-988B-90F7-66EFDE881B4D}"/>
              </a:ext>
            </a:extLst>
          </p:cNvPr>
          <p:cNvSpPr>
            <a:spLocks noGrp="1"/>
          </p:cNvSpPr>
          <p:nvPr>
            <p:ph type="sldNum" sz="quarter" idx="12"/>
          </p:nvPr>
        </p:nvSpPr>
        <p:spPr/>
        <p:txBody>
          <a:bodyPr/>
          <a:lstStyle/>
          <a:p>
            <a:fld id="{3D30AC43-4B60-45FB-9F7B-5E1908EE22EF}" type="slidenum">
              <a:rPr lang="nb-NO" smtClean="0"/>
              <a:t>‹#›</a:t>
            </a:fld>
            <a:endParaRPr lang="nb-NO"/>
          </a:p>
        </p:txBody>
      </p:sp>
    </p:spTree>
    <p:extLst>
      <p:ext uri="{BB962C8B-B14F-4D97-AF65-F5344CB8AC3E}">
        <p14:creationId xmlns:p14="http://schemas.microsoft.com/office/powerpoint/2010/main" val="2886802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2C211B-C7D9-08D2-C3E9-B547599394B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DD1315A-9FBE-8B03-9EF8-85418943F3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FF7ACCA-B415-5ECE-B290-05622845A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A76AB5A-DA9D-E469-1EC0-4376CAC357ED}"/>
              </a:ext>
            </a:extLst>
          </p:cNvPr>
          <p:cNvSpPr>
            <a:spLocks noGrp="1"/>
          </p:cNvSpPr>
          <p:nvPr>
            <p:ph type="dt" sz="half" idx="10"/>
          </p:nvPr>
        </p:nvSpPr>
        <p:spPr/>
        <p:txBody>
          <a:bodyPr/>
          <a:lstStyle/>
          <a:p>
            <a:fld id="{0CCEC896-7F01-4665-9482-415741DA3F56}" type="datetimeFigureOut">
              <a:rPr lang="nb-NO" smtClean="0"/>
              <a:t>02.03.2023</a:t>
            </a:fld>
            <a:endParaRPr lang="nb-NO"/>
          </a:p>
        </p:txBody>
      </p:sp>
      <p:sp>
        <p:nvSpPr>
          <p:cNvPr id="6" name="Plassholder for bunntekst 5">
            <a:extLst>
              <a:ext uri="{FF2B5EF4-FFF2-40B4-BE49-F238E27FC236}">
                <a16:creationId xmlns:a16="http://schemas.microsoft.com/office/drawing/2014/main" id="{9F60B286-DFC6-1BDC-1B84-A6122B03D14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5C6AD6B-4C2C-A272-E6E9-02B655A38FCB}"/>
              </a:ext>
            </a:extLst>
          </p:cNvPr>
          <p:cNvSpPr>
            <a:spLocks noGrp="1"/>
          </p:cNvSpPr>
          <p:nvPr>
            <p:ph type="sldNum" sz="quarter" idx="12"/>
          </p:nvPr>
        </p:nvSpPr>
        <p:spPr/>
        <p:txBody>
          <a:bodyPr/>
          <a:lstStyle/>
          <a:p>
            <a:fld id="{3D30AC43-4B60-45FB-9F7B-5E1908EE22EF}" type="slidenum">
              <a:rPr lang="nb-NO" smtClean="0"/>
              <a:t>‹#›</a:t>
            </a:fld>
            <a:endParaRPr lang="nb-NO"/>
          </a:p>
        </p:txBody>
      </p:sp>
    </p:spTree>
    <p:extLst>
      <p:ext uri="{BB962C8B-B14F-4D97-AF65-F5344CB8AC3E}">
        <p14:creationId xmlns:p14="http://schemas.microsoft.com/office/powerpoint/2010/main" val="20554308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A04D5D-1F4B-993C-0EB5-14AC62B30B4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BC392B9-19B0-AF5A-2918-2D3FC395740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29421A9-B08A-AFE7-6974-670AF3CF6351}"/>
              </a:ext>
            </a:extLst>
          </p:cNvPr>
          <p:cNvSpPr>
            <a:spLocks noGrp="1"/>
          </p:cNvSpPr>
          <p:nvPr>
            <p:ph type="dt" sz="half" idx="10"/>
          </p:nvPr>
        </p:nvSpPr>
        <p:spPr/>
        <p:txBody>
          <a:bodyPr/>
          <a:lstStyle/>
          <a:p>
            <a:fld id="{0CCEC896-7F01-4665-9482-415741DA3F56}" type="datetimeFigureOut">
              <a:rPr lang="nb-NO" smtClean="0"/>
              <a:t>02.03.2023</a:t>
            </a:fld>
            <a:endParaRPr lang="nb-NO"/>
          </a:p>
        </p:txBody>
      </p:sp>
      <p:sp>
        <p:nvSpPr>
          <p:cNvPr id="5" name="Plassholder for bunntekst 4">
            <a:extLst>
              <a:ext uri="{FF2B5EF4-FFF2-40B4-BE49-F238E27FC236}">
                <a16:creationId xmlns:a16="http://schemas.microsoft.com/office/drawing/2014/main" id="{39D0A83F-8CF1-AD48-E8FF-64679322E4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2CE993B-BEE5-BC69-EF0C-3ECDDC3BE503}"/>
              </a:ext>
            </a:extLst>
          </p:cNvPr>
          <p:cNvSpPr>
            <a:spLocks noGrp="1"/>
          </p:cNvSpPr>
          <p:nvPr>
            <p:ph type="sldNum" sz="quarter" idx="12"/>
          </p:nvPr>
        </p:nvSpPr>
        <p:spPr/>
        <p:txBody>
          <a:bodyPr/>
          <a:lstStyle/>
          <a:p>
            <a:fld id="{3D30AC43-4B60-45FB-9F7B-5E1908EE22EF}" type="slidenum">
              <a:rPr lang="nb-NO" smtClean="0"/>
              <a:t>‹#›</a:t>
            </a:fld>
            <a:endParaRPr lang="nb-NO"/>
          </a:p>
        </p:txBody>
      </p:sp>
    </p:spTree>
    <p:extLst>
      <p:ext uri="{BB962C8B-B14F-4D97-AF65-F5344CB8AC3E}">
        <p14:creationId xmlns:p14="http://schemas.microsoft.com/office/powerpoint/2010/main" val="37896961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D54981B-D78B-969F-7780-828E51FDBA2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FCDAA6F-7715-3D1D-BE09-6EFB3F62A35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5EFFE13-1DE8-AB99-02F5-3C4B16E8C313}"/>
              </a:ext>
            </a:extLst>
          </p:cNvPr>
          <p:cNvSpPr>
            <a:spLocks noGrp="1"/>
          </p:cNvSpPr>
          <p:nvPr>
            <p:ph type="dt" sz="half" idx="10"/>
          </p:nvPr>
        </p:nvSpPr>
        <p:spPr/>
        <p:txBody>
          <a:bodyPr/>
          <a:lstStyle/>
          <a:p>
            <a:fld id="{0CCEC896-7F01-4665-9482-415741DA3F56}" type="datetimeFigureOut">
              <a:rPr lang="nb-NO" smtClean="0"/>
              <a:t>02.03.2023</a:t>
            </a:fld>
            <a:endParaRPr lang="nb-NO"/>
          </a:p>
        </p:txBody>
      </p:sp>
      <p:sp>
        <p:nvSpPr>
          <p:cNvPr id="5" name="Plassholder for bunntekst 4">
            <a:extLst>
              <a:ext uri="{FF2B5EF4-FFF2-40B4-BE49-F238E27FC236}">
                <a16:creationId xmlns:a16="http://schemas.microsoft.com/office/drawing/2014/main" id="{D8C987F7-8607-D443-852C-1FC334FCCFB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DEAB00D-EBEC-98C7-3436-F2D64C0C3341}"/>
              </a:ext>
            </a:extLst>
          </p:cNvPr>
          <p:cNvSpPr>
            <a:spLocks noGrp="1"/>
          </p:cNvSpPr>
          <p:nvPr>
            <p:ph type="sldNum" sz="quarter" idx="12"/>
          </p:nvPr>
        </p:nvSpPr>
        <p:spPr/>
        <p:txBody>
          <a:bodyPr/>
          <a:lstStyle/>
          <a:p>
            <a:fld id="{3D30AC43-4B60-45FB-9F7B-5E1908EE22EF}" type="slidenum">
              <a:rPr lang="nb-NO" smtClean="0"/>
              <a:t>‹#›</a:t>
            </a:fld>
            <a:endParaRPr lang="nb-NO"/>
          </a:p>
        </p:txBody>
      </p:sp>
    </p:spTree>
    <p:extLst>
      <p:ext uri="{BB962C8B-B14F-4D97-AF65-F5344CB8AC3E}">
        <p14:creationId xmlns:p14="http://schemas.microsoft.com/office/powerpoint/2010/main" val="1625844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Overskrift, tekst og media (mørk blå)">
    <p:spTree>
      <p:nvGrpSpPr>
        <p:cNvPr id="1" name=""/>
        <p:cNvGrpSpPr/>
        <p:nvPr/>
      </p:nvGrpSpPr>
      <p:grpSpPr>
        <a:xfrm>
          <a:off x="0" y="0"/>
          <a:ext cx="0" cy="0"/>
          <a:chOff x="0" y="0"/>
          <a:chExt cx="0" cy="0"/>
        </a:xfrm>
      </p:grpSpPr>
      <p:sp>
        <p:nvSpPr>
          <p:cNvPr id="2" name="Rektangel 4">
            <a:extLst>
              <a:ext uri="{FF2B5EF4-FFF2-40B4-BE49-F238E27FC236}">
                <a16:creationId xmlns:a16="http://schemas.microsoft.com/office/drawing/2014/main" id="{B10EEBBC-18CB-2231-D041-2E73022F4DFD}"/>
              </a:ext>
            </a:extLst>
          </p:cNvPr>
          <p:cNvSpPr/>
          <p:nvPr/>
        </p:nvSpPr>
        <p:spPr>
          <a:xfrm>
            <a:off x="0" y="0"/>
            <a:ext cx="3803108" cy="6858000"/>
          </a:xfrm>
          <a:prstGeom prst="rect">
            <a:avLst/>
          </a:prstGeom>
          <a:solidFill>
            <a:srgbClr val="19516A"/>
          </a:solidFill>
          <a:ln>
            <a:noFill/>
            <a:prstDash val="solid"/>
          </a:ln>
        </p:spPr>
        <p:txBody>
          <a:bodyPr vert="horz" wrap="square" lIns="45720" tIns="22860" rIns="45720" bIns="22860" anchor="ctr" anchorCtr="1" compatLnSpc="1">
            <a:noAutofit/>
          </a:bodyPr>
          <a:lstStyle/>
          <a:p>
            <a:pPr marL="0" marR="0" lvl="0" indent="0" algn="ctr" defTabSz="91426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798" b="0" i="0" u="none" strike="noStrike" kern="1200" cap="none" spc="0" baseline="0">
              <a:solidFill>
                <a:srgbClr val="FFFFFF"/>
              </a:solidFill>
              <a:uFillTx/>
              <a:latin typeface="Arial"/>
            </a:endParaRPr>
          </a:p>
        </p:txBody>
      </p:sp>
      <p:sp>
        <p:nvSpPr>
          <p:cNvPr id="3" name="Tittel 1">
            <a:extLst>
              <a:ext uri="{FF2B5EF4-FFF2-40B4-BE49-F238E27FC236}">
                <a16:creationId xmlns:a16="http://schemas.microsoft.com/office/drawing/2014/main" id="{305AD0E3-5CC7-4720-A838-9E5A55776DF7}"/>
              </a:ext>
            </a:extLst>
          </p:cNvPr>
          <p:cNvSpPr txBox="1">
            <a:spLocks noGrp="1"/>
          </p:cNvSpPr>
          <p:nvPr>
            <p:ph type="title"/>
          </p:nvPr>
        </p:nvSpPr>
        <p:spPr>
          <a:xfrm>
            <a:off x="761256" y="964509"/>
            <a:ext cx="2791068" cy="846386"/>
          </a:xfrm>
        </p:spPr>
        <p:txBody>
          <a:bodyPr anchor="t"/>
          <a:lstStyle>
            <a:lvl1pPr>
              <a:lnSpc>
                <a:spcPct val="90000"/>
              </a:lnSpc>
              <a:defRPr sz="2799">
                <a:solidFill>
                  <a:srgbClr val="FFFFFF"/>
                </a:solidFill>
              </a:defRPr>
            </a:lvl1pPr>
          </a:lstStyle>
          <a:p>
            <a:pPr lvl="0"/>
            <a:r>
              <a:rPr lang="nb-NO"/>
              <a:t>Klikk for å redigere tittelstil</a:t>
            </a:r>
            <a:endParaRPr lang="nn-NO"/>
          </a:p>
        </p:txBody>
      </p:sp>
      <p:sp>
        <p:nvSpPr>
          <p:cNvPr id="4" name="Plassholder for tekst 4">
            <a:extLst>
              <a:ext uri="{FF2B5EF4-FFF2-40B4-BE49-F238E27FC236}">
                <a16:creationId xmlns:a16="http://schemas.microsoft.com/office/drawing/2014/main" id="{471695A2-67B3-9050-AC61-F0AD7A95AC11}"/>
              </a:ext>
            </a:extLst>
          </p:cNvPr>
          <p:cNvSpPr txBox="1">
            <a:spLocks noGrp="1"/>
          </p:cNvSpPr>
          <p:nvPr>
            <p:ph type="body" idx="4294967295"/>
          </p:nvPr>
        </p:nvSpPr>
        <p:spPr>
          <a:xfrm>
            <a:off x="761256" y="1898769"/>
            <a:ext cx="2791068" cy="4641732"/>
          </a:xfrm>
        </p:spPr>
        <p:txBody>
          <a:bodyPr/>
          <a:lstStyle>
            <a:lvl1pPr marL="0" indent="0">
              <a:buNone/>
              <a:defRPr sz="1899">
                <a:solidFill>
                  <a:srgbClr val="FFFFFF"/>
                </a:solidFill>
              </a:defRPr>
            </a:lvl1pPr>
          </a:lstStyle>
          <a:p>
            <a:pPr lvl="0"/>
            <a:r>
              <a:rPr lang="nb-NO"/>
              <a:t>Klikk for å redigere tekststiler i malen</a:t>
            </a:r>
          </a:p>
        </p:txBody>
      </p:sp>
      <p:sp>
        <p:nvSpPr>
          <p:cNvPr id="5" name="Plassholder for innhold 2">
            <a:extLst>
              <a:ext uri="{FF2B5EF4-FFF2-40B4-BE49-F238E27FC236}">
                <a16:creationId xmlns:a16="http://schemas.microsoft.com/office/drawing/2014/main" id="{78697B6D-CED1-DBA7-40A1-0779F38780E1}"/>
              </a:ext>
            </a:extLst>
          </p:cNvPr>
          <p:cNvSpPr txBox="1">
            <a:spLocks noGrp="1"/>
          </p:cNvSpPr>
          <p:nvPr>
            <p:ph idx="4294967295"/>
          </p:nvPr>
        </p:nvSpPr>
        <p:spPr>
          <a:xfrm>
            <a:off x="4153387" y="648081"/>
            <a:ext cx="7720297" cy="5031632"/>
          </a:xfrm>
        </p:spPr>
        <p:txBody>
          <a:bodyPr/>
          <a:lstStyle>
            <a:lvl1pPr marL="0" indent="0">
              <a:buNone/>
              <a:defRPr lang="nn-NO"/>
            </a:lvl1pPr>
          </a:lstStyle>
          <a:p>
            <a:pPr lvl="0"/>
            <a:r>
              <a:rPr lang="nn-NO"/>
              <a:t> </a:t>
            </a:r>
          </a:p>
        </p:txBody>
      </p:sp>
    </p:spTree>
    <p:extLst>
      <p:ext uri="{BB962C8B-B14F-4D97-AF65-F5344CB8AC3E}">
        <p14:creationId xmlns:p14="http://schemas.microsoft.com/office/powerpoint/2010/main" val="3987184624"/>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1591D7-1CF4-47C0-A895-BF5B537120F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A84230E-D990-4DD4-8A2E-3CD3EE119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B58852B-08A7-4C6A-B3DD-00B5A54756D6}"/>
              </a:ext>
            </a:extLst>
          </p:cNvPr>
          <p:cNvSpPr>
            <a:spLocks noGrp="1"/>
          </p:cNvSpPr>
          <p:nvPr>
            <p:ph type="dt" sz="half" idx="10"/>
          </p:nvPr>
        </p:nvSpPr>
        <p:spPr/>
        <p:txBody>
          <a:bodyPr/>
          <a:lstStyle/>
          <a:p>
            <a:fld id="{8C5F41CB-9A15-4BA9-AC5A-AE9316992BFC}" type="datetimeFigureOut">
              <a:rPr lang="nb-NO" smtClean="0"/>
              <a:t>02.03.2023</a:t>
            </a:fld>
            <a:endParaRPr lang="nb-NO"/>
          </a:p>
        </p:txBody>
      </p:sp>
      <p:sp>
        <p:nvSpPr>
          <p:cNvPr id="5" name="Plassholder for bunntekst 4">
            <a:extLst>
              <a:ext uri="{FF2B5EF4-FFF2-40B4-BE49-F238E27FC236}">
                <a16:creationId xmlns:a16="http://schemas.microsoft.com/office/drawing/2014/main" id="{56CFB895-7038-4140-86ED-3EB7F50A7DC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E544D49-0571-4836-9107-6620F879925A}"/>
              </a:ext>
            </a:extLst>
          </p:cNvPr>
          <p:cNvSpPr>
            <a:spLocks noGrp="1"/>
          </p:cNvSpPr>
          <p:nvPr>
            <p:ph type="sldNum" sz="quarter" idx="12"/>
          </p:nvPr>
        </p:nvSpPr>
        <p:spPr/>
        <p:txBody>
          <a:bodyPr/>
          <a:lstStyle/>
          <a:p>
            <a:fld id="{7B5E1022-4D0F-4C39-84F7-B89F4ADE414A}" type="slidenum">
              <a:rPr lang="nb-NO" smtClean="0"/>
              <a:t>‹#›</a:t>
            </a:fld>
            <a:endParaRPr lang="nb-NO"/>
          </a:p>
        </p:txBody>
      </p:sp>
    </p:spTree>
    <p:extLst>
      <p:ext uri="{BB962C8B-B14F-4D97-AF65-F5344CB8AC3E}">
        <p14:creationId xmlns:p14="http://schemas.microsoft.com/office/powerpoint/2010/main" val="352940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dirty="0">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5" name="Rektangel 4">
            <a:extLst>
              <a:ext uri="{FF2B5EF4-FFF2-40B4-BE49-F238E27FC236}">
                <a16:creationId xmlns:a16="http://schemas.microsoft.com/office/drawing/2014/main" id="{32EBB68E-D81F-4673-92C0-1797C8A4D118}"/>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31619450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CE3452-45BF-4272-86AD-83AB38009D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7DF1F43-0605-43A7-9169-AB33D53F8F6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411A21E-D157-4649-87C7-9D35820878EE}"/>
              </a:ext>
            </a:extLst>
          </p:cNvPr>
          <p:cNvSpPr>
            <a:spLocks noGrp="1"/>
          </p:cNvSpPr>
          <p:nvPr>
            <p:ph type="dt" sz="half" idx="10"/>
          </p:nvPr>
        </p:nvSpPr>
        <p:spPr/>
        <p:txBody>
          <a:bodyPr/>
          <a:lstStyle/>
          <a:p>
            <a:fld id="{8C5F41CB-9A15-4BA9-AC5A-AE9316992BFC}" type="datetimeFigureOut">
              <a:rPr lang="nb-NO" smtClean="0"/>
              <a:t>02.03.2023</a:t>
            </a:fld>
            <a:endParaRPr lang="nb-NO"/>
          </a:p>
        </p:txBody>
      </p:sp>
      <p:sp>
        <p:nvSpPr>
          <p:cNvPr id="5" name="Plassholder for bunntekst 4">
            <a:extLst>
              <a:ext uri="{FF2B5EF4-FFF2-40B4-BE49-F238E27FC236}">
                <a16:creationId xmlns:a16="http://schemas.microsoft.com/office/drawing/2014/main" id="{C9F3C7F7-E890-46D7-B128-5978AE747B7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E9F560C-900B-44A8-9E97-E9C3F400044D}"/>
              </a:ext>
            </a:extLst>
          </p:cNvPr>
          <p:cNvSpPr>
            <a:spLocks noGrp="1"/>
          </p:cNvSpPr>
          <p:nvPr>
            <p:ph type="sldNum" sz="quarter" idx="12"/>
          </p:nvPr>
        </p:nvSpPr>
        <p:spPr/>
        <p:txBody>
          <a:bodyPr/>
          <a:lstStyle/>
          <a:p>
            <a:fld id="{7B5E1022-4D0F-4C39-84F7-B89F4ADE414A}" type="slidenum">
              <a:rPr lang="nb-NO" smtClean="0"/>
              <a:t>‹#›</a:t>
            </a:fld>
            <a:endParaRPr lang="nb-NO"/>
          </a:p>
        </p:txBody>
      </p:sp>
    </p:spTree>
    <p:extLst>
      <p:ext uri="{BB962C8B-B14F-4D97-AF65-F5344CB8AC3E}">
        <p14:creationId xmlns:p14="http://schemas.microsoft.com/office/powerpoint/2010/main" val="11579098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E3DC49-E8C1-48EC-AEE9-265E9430E37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D2B1E95-2C88-498A-914D-F491034B93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B7D504C-BFC2-4B60-9D41-9151252F4D94}"/>
              </a:ext>
            </a:extLst>
          </p:cNvPr>
          <p:cNvSpPr>
            <a:spLocks noGrp="1"/>
          </p:cNvSpPr>
          <p:nvPr>
            <p:ph type="dt" sz="half" idx="10"/>
          </p:nvPr>
        </p:nvSpPr>
        <p:spPr/>
        <p:txBody>
          <a:bodyPr/>
          <a:lstStyle/>
          <a:p>
            <a:fld id="{8C5F41CB-9A15-4BA9-AC5A-AE9316992BFC}" type="datetimeFigureOut">
              <a:rPr lang="nb-NO" smtClean="0"/>
              <a:t>02.03.2023</a:t>
            </a:fld>
            <a:endParaRPr lang="nb-NO"/>
          </a:p>
        </p:txBody>
      </p:sp>
      <p:sp>
        <p:nvSpPr>
          <p:cNvPr id="5" name="Plassholder for bunntekst 4">
            <a:extLst>
              <a:ext uri="{FF2B5EF4-FFF2-40B4-BE49-F238E27FC236}">
                <a16:creationId xmlns:a16="http://schemas.microsoft.com/office/drawing/2014/main" id="{18E11FDF-F089-4BE9-835C-2905F316E48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1DEA18D-9695-42A6-BB66-CBAFFB60B9B6}"/>
              </a:ext>
            </a:extLst>
          </p:cNvPr>
          <p:cNvSpPr>
            <a:spLocks noGrp="1"/>
          </p:cNvSpPr>
          <p:nvPr>
            <p:ph type="sldNum" sz="quarter" idx="12"/>
          </p:nvPr>
        </p:nvSpPr>
        <p:spPr/>
        <p:txBody>
          <a:bodyPr/>
          <a:lstStyle/>
          <a:p>
            <a:fld id="{7B5E1022-4D0F-4C39-84F7-B89F4ADE414A}" type="slidenum">
              <a:rPr lang="nb-NO" smtClean="0"/>
              <a:t>‹#›</a:t>
            </a:fld>
            <a:endParaRPr lang="nb-NO"/>
          </a:p>
        </p:txBody>
      </p:sp>
    </p:spTree>
    <p:extLst>
      <p:ext uri="{BB962C8B-B14F-4D97-AF65-F5344CB8AC3E}">
        <p14:creationId xmlns:p14="http://schemas.microsoft.com/office/powerpoint/2010/main" val="38780826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5BC34B-F754-41F4-81EF-7067FE4A213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0882D3F-C0B1-4D97-8740-52BE60F1B1A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E374737-D3AD-4A50-AB1A-357C0C67457F}"/>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C622A3A-2837-4A37-8080-AD02596EFDE3}"/>
              </a:ext>
            </a:extLst>
          </p:cNvPr>
          <p:cNvSpPr>
            <a:spLocks noGrp="1"/>
          </p:cNvSpPr>
          <p:nvPr>
            <p:ph type="dt" sz="half" idx="10"/>
          </p:nvPr>
        </p:nvSpPr>
        <p:spPr/>
        <p:txBody>
          <a:bodyPr/>
          <a:lstStyle/>
          <a:p>
            <a:fld id="{8C5F41CB-9A15-4BA9-AC5A-AE9316992BFC}" type="datetimeFigureOut">
              <a:rPr lang="nb-NO" smtClean="0"/>
              <a:t>02.03.2023</a:t>
            </a:fld>
            <a:endParaRPr lang="nb-NO"/>
          </a:p>
        </p:txBody>
      </p:sp>
      <p:sp>
        <p:nvSpPr>
          <p:cNvPr id="6" name="Plassholder for bunntekst 5">
            <a:extLst>
              <a:ext uri="{FF2B5EF4-FFF2-40B4-BE49-F238E27FC236}">
                <a16:creationId xmlns:a16="http://schemas.microsoft.com/office/drawing/2014/main" id="{8AC14146-47FA-4508-BA36-862EBBBACC5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93236C7-6390-4922-B180-4B9ABA23F5A4}"/>
              </a:ext>
            </a:extLst>
          </p:cNvPr>
          <p:cNvSpPr>
            <a:spLocks noGrp="1"/>
          </p:cNvSpPr>
          <p:nvPr>
            <p:ph type="sldNum" sz="quarter" idx="12"/>
          </p:nvPr>
        </p:nvSpPr>
        <p:spPr/>
        <p:txBody>
          <a:bodyPr/>
          <a:lstStyle/>
          <a:p>
            <a:fld id="{7B5E1022-4D0F-4C39-84F7-B89F4ADE414A}" type="slidenum">
              <a:rPr lang="nb-NO" smtClean="0"/>
              <a:t>‹#›</a:t>
            </a:fld>
            <a:endParaRPr lang="nb-NO"/>
          </a:p>
        </p:txBody>
      </p:sp>
    </p:spTree>
    <p:extLst>
      <p:ext uri="{BB962C8B-B14F-4D97-AF65-F5344CB8AC3E}">
        <p14:creationId xmlns:p14="http://schemas.microsoft.com/office/powerpoint/2010/main" val="14618369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CA4F80-1184-411D-83B2-A2217EFDC74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A8B2AAA-A4B8-4EE7-865E-5CF4E88C7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4C53E23-FE26-4E66-82C9-C2A8B92E0B79}"/>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378BBDD-76D9-44D3-AB1B-BB13EA9B3B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C890D2B8-58BC-413F-B189-0E68EF30B72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42CA0AA-FCE3-4676-A4CC-B58260E356E7}"/>
              </a:ext>
            </a:extLst>
          </p:cNvPr>
          <p:cNvSpPr>
            <a:spLocks noGrp="1"/>
          </p:cNvSpPr>
          <p:nvPr>
            <p:ph type="dt" sz="half" idx="10"/>
          </p:nvPr>
        </p:nvSpPr>
        <p:spPr/>
        <p:txBody>
          <a:bodyPr/>
          <a:lstStyle/>
          <a:p>
            <a:fld id="{8C5F41CB-9A15-4BA9-AC5A-AE9316992BFC}" type="datetimeFigureOut">
              <a:rPr lang="nb-NO" smtClean="0"/>
              <a:t>02.03.2023</a:t>
            </a:fld>
            <a:endParaRPr lang="nb-NO"/>
          </a:p>
        </p:txBody>
      </p:sp>
      <p:sp>
        <p:nvSpPr>
          <p:cNvPr id="8" name="Plassholder for bunntekst 7">
            <a:extLst>
              <a:ext uri="{FF2B5EF4-FFF2-40B4-BE49-F238E27FC236}">
                <a16:creationId xmlns:a16="http://schemas.microsoft.com/office/drawing/2014/main" id="{99A83D9C-8710-4A56-BABA-46144E6330B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50FB6639-F774-4A78-8437-5E3B4459BAAF}"/>
              </a:ext>
            </a:extLst>
          </p:cNvPr>
          <p:cNvSpPr>
            <a:spLocks noGrp="1"/>
          </p:cNvSpPr>
          <p:nvPr>
            <p:ph type="sldNum" sz="quarter" idx="12"/>
          </p:nvPr>
        </p:nvSpPr>
        <p:spPr/>
        <p:txBody>
          <a:bodyPr/>
          <a:lstStyle/>
          <a:p>
            <a:fld id="{7B5E1022-4D0F-4C39-84F7-B89F4ADE414A}" type="slidenum">
              <a:rPr lang="nb-NO" smtClean="0"/>
              <a:t>‹#›</a:t>
            </a:fld>
            <a:endParaRPr lang="nb-NO"/>
          </a:p>
        </p:txBody>
      </p:sp>
    </p:spTree>
    <p:extLst>
      <p:ext uri="{BB962C8B-B14F-4D97-AF65-F5344CB8AC3E}">
        <p14:creationId xmlns:p14="http://schemas.microsoft.com/office/powerpoint/2010/main" val="12134972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F8EA27-9D43-46C1-A247-D1F21AE6A9F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B81B04A-7B10-44D4-9667-48FAA4591E64}"/>
              </a:ext>
            </a:extLst>
          </p:cNvPr>
          <p:cNvSpPr>
            <a:spLocks noGrp="1"/>
          </p:cNvSpPr>
          <p:nvPr>
            <p:ph type="dt" sz="half" idx="10"/>
          </p:nvPr>
        </p:nvSpPr>
        <p:spPr/>
        <p:txBody>
          <a:bodyPr/>
          <a:lstStyle/>
          <a:p>
            <a:fld id="{8C5F41CB-9A15-4BA9-AC5A-AE9316992BFC}" type="datetimeFigureOut">
              <a:rPr lang="nb-NO" smtClean="0"/>
              <a:t>02.03.2023</a:t>
            </a:fld>
            <a:endParaRPr lang="nb-NO"/>
          </a:p>
        </p:txBody>
      </p:sp>
      <p:sp>
        <p:nvSpPr>
          <p:cNvPr id="4" name="Plassholder for bunntekst 3">
            <a:extLst>
              <a:ext uri="{FF2B5EF4-FFF2-40B4-BE49-F238E27FC236}">
                <a16:creationId xmlns:a16="http://schemas.microsoft.com/office/drawing/2014/main" id="{7AD4170D-2D6F-4DA6-A459-E9D3680A001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8E35E0A-7D06-4C9D-B3E8-7383E2DD6CD8}"/>
              </a:ext>
            </a:extLst>
          </p:cNvPr>
          <p:cNvSpPr>
            <a:spLocks noGrp="1"/>
          </p:cNvSpPr>
          <p:nvPr>
            <p:ph type="sldNum" sz="quarter" idx="12"/>
          </p:nvPr>
        </p:nvSpPr>
        <p:spPr/>
        <p:txBody>
          <a:bodyPr/>
          <a:lstStyle/>
          <a:p>
            <a:fld id="{7B5E1022-4D0F-4C39-84F7-B89F4ADE414A}" type="slidenum">
              <a:rPr lang="nb-NO" smtClean="0"/>
              <a:t>‹#›</a:t>
            </a:fld>
            <a:endParaRPr lang="nb-NO"/>
          </a:p>
        </p:txBody>
      </p:sp>
    </p:spTree>
    <p:extLst>
      <p:ext uri="{BB962C8B-B14F-4D97-AF65-F5344CB8AC3E}">
        <p14:creationId xmlns:p14="http://schemas.microsoft.com/office/powerpoint/2010/main" val="5806525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CF1D4DF-345C-4CDF-B2AF-9362268D2840}"/>
              </a:ext>
            </a:extLst>
          </p:cNvPr>
          <p:cNvSpPr>
            <a:spLocks noGrp="1"/>
          </p:cNvSpPr>
          <p:nvPr>
            <p:ph type="dt" sz="half" idx="10"/>
          </p:nvPr>
        </p:nvSpPr>
        <p:spPr/>
        <p:txBody>
          <a:bodyPr/>
          <a:lstStyle/>
          <a:p>
            <a:fld id="{8C5F41CB-9A15-4BA9-AC5A-AE9316992BFC}" type="datetimeFigureOut">
              <a:rPr lang="nb-NO" smtClean="0"/>
              <a:t>02.03.2023</a:t>
            </a:fld>
            <a:endParaRPr lang="nb-NO"/>
          </a:p>
        </p:txBody>
      </p:sp>
      <p:sp>
        <p:nvSpPr>
          <p:cNvPr id="3" name="Plassholder for bunntekst 2">
            <a:extLst>
              <a:ext uri="{FF2B5EF4-FFF2-40B4-BE49-F238E27FC236}">
                <a16:creationId xmlns:a16="http://schemas.microsoft.com/office/drawing/2014/main" id="{4BF14E4F-6B5F-4CDD-9417-7CDC53493B5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C19AFC2-FB3E-4662-A57C-BC204EECADF0}"/>
              </a:ext>
            </a:extLst>
          </p:cNvPr>
          <p:cNvSpPr>
            <a:spLocks noGrp="1"/>
          </p:cNvSpPr>
          <p:nvPr>
            <p:ph type="sldNum" sz="quarter" idx="12"/>
          </p:nvPr>
        </p:nvSpPr>
        <p:spPr/>
        <p:txBody>
          <a:bodyPr/>
          <a:lstStyle/>
          <a:p>
            <a:fld id="{7B5E1022-4D0F-4C39-84F7-B89F4ADE414A}" type="slidenum">
              <a:rPr lang="nb-NO" smtClean="0"/>
              <a:t>‹#›</a:t>
            </a:fld>
            <a:endParaRPr lang="nb-NO"/>
          </a:p>
        </p:txBody>
      </p:sp>
    </p:spTree>
    <p:extLst>
      <p:ext uri="{BB962C8B-B14F-4D97-AF65-F5344CB8AC3E}">
        <p14:creationId xmlns:p14="http://schemas.microsoft.com/office/powerpoint/2010/main" val="3946882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2F5F00-9067-4FBE-9FFA-8BB2042F3B7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7FFFD4E-9BE1-4688-A55A-BEDC23A71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8564B00-2DAE-4209-836B-EA75833D2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1586FBC-2345-48F8-8AFA-CCD71017C7E9}"/>
              </a:ext>
            </a:extLst>
          </p:cNvPr>
          <p:cNvSpPr>
            <a:spLocks noGrp="1"/>
          </p:cNvSpPr>
          <p:nvPr>
            <p:ph type="dt" sz="half" idx="10"/>
          </p:nvPr>
        </p:nvSpPr>
        <p:spPr/>
        <p:txBody>
          <a:bodyPr/>
          <a:lstStyle/>
          <a:p>
            <a:fld id="{8C5F41CB-9A15-4BA9-AC5A-AE9316992BFC}" type="datetimeFigureOut">
              <a:rPr lang="nb-NO" smtClean="0"/>
              <a:t>02.03.2023</a:t>
            </a:fld>
            <a:endParaRPr lang="nb-NO"/>
          </a:p>
        </p:txBody>
      </p:sp>
      <p:sp>
        <p:nvSpPr>
          <p:cNvPr id="6" name="Plassholder for bunntekst 5">
            <a:extLst>
              <a:ext uri="{FF2B5EF4-FFF2-40B4-BE49-F238E27FC236}">
                <a16:creationId xmlns:a16="http://schemas.microsoft.com/office/drawing/2014/main" id="{3B01EC0A-B174-41BC-8660-C4BFAB41E10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4E6875E-0D4A-420B-B2AD-9CE7A082CB0F}"/>
              </a:ext>
            </a:extLst>
          </p:cNvPr>
          <p:cNvSpPr>
            <a:spLocks noGrp="1"/>
          </p:cNvSpPr>
          <p:nvPr>
            <p:ph type="sldNum" sz="quarter" idx="12"/>
          </p:nvPr>
        </p:nvSpPr>
        <p:spPr/>
        <p:txBody>
          <a:bodyPr/>
          <a:lstStyle/>
          <a:p>
            <a:fld id="{7B5E1022-4D0F-4C39-84F7-B89F4ADE414A}" type="slidenum">
              <a:rPr lang="nb-NO" smtClean="0"/>
              <a:t>‹#›</a:t>
            </a:fld>
            <a:endParaRPr lang="nb-NO"/>
          </a:p>
        </p:txBody>
      </p:sp>
    </p:spTree>
    <p:extLst>
      <p:ext uri="{BB962C8B-B14F-4D97-AF65-F5344CB8AC3E}">
        <p14:creationId xmlns:p14="http://schemas.microsoft.com/office/powerpoint/2010/main" val="14951305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5FF394-29DD-4AD3-A1BD-5EC5F72AE80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8BBF354-16EF-4C37-8106-E445ADEF7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0D96B6A-C29C-4145-865F-7B61DA5B2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7207C56-FC35-4EBD-BCBE-A30E31E01979}"/>
              </a:ext>
            </a:extLst>
          </p:cNvPr>
          <p:cNvSpPr>
            <a:spLocks noGrp="1"/>
          </p:cNvSpPr>
          <p:nvPr>
            <p:ph type="dt" sz="half" idx="10"/>
          </p:nvPr>
        </p:nvSpPr>
        <p:spPr/>
        <p:txBody>
          <a:bodyPr/>
          <a:lstStyle/>
          <a:p>
            <a:fld id="{8C5F41CB-9A15-4BA9-AC5A-AE9316992BFC}" type="datetimeFigureOut">
              <a:rPr lang="nb-NO" smtClean="0"/>
              <a:t>02.03.2023</a:t>
            </a:fld>
            <a:endParaRPr lang="nb-NO"/>
          </a:p>
        </p:txBody>
      </p:sp>
      <p:sp>
        <p:nvSpPr>
          <p:cNvPr id="6" name="Plassholder for bunntekst 5">
            <a:extLst>
              <a:ext uri="{FF2B5EF4-FFF2-40B4-BE49-F238E27FC236}">
                <a16:creationId xmlns:a16="http://schemas.microsoft.com/office/drawing/2014/main" id="{D01654DB-8F4A-4DD0-A7CD-7A9CFB7F392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DC0AFAA-1256-4613-B564-08E113F186A8}"/>
              </a:ext>
            </a:extLst>
          </p:cNvPr>
          <p:cNvSpPr>
            <a:spLocks noGrp="1"/>
          </p:cNvSpPr>
          <p:nvPr>
            <p:ph type="sldNum" sz="quarter" idx="12"/>
          </p:nvPr>
        </p:nvSpPr>
        <p:spPr/>
        <p:txBody>
          <a:bodyPr/>
          <a:lstStyle/>
          <a:p>
            <a:fld id="{7B5E1022-4D0F-4C39-84F7-B89F4ADE414A}" type="slidenum">
              <a:rPr lang="nb-NO" smtClean="0"/>
              <a:t>‹#›</a:t>
            </a:fld>
            <a:endParaRPr lang="nb-NO"/>
          </a:p>
        </p:txBody>
      </p:sp>
    </p:spTree>
    <p:extLst>
      <p:ext uri="{BB962C8B-B14F-4D97-AF65-F5344CB8AC3E}">
        <p14:creationId xmlns:p14="http://schemas.microsoft.com/office/powerpoint/2010/main" val="3126942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D22335-DE79-4488-991F-78954CF8AB6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7C827C3-EC31-4068-A51F-A0A4BDDDCE3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32CECF3-4E29-470A-B40A-0A4EE17E94A7}"/>
              </a:ext>
            </a:extLst>
          </p:cNvPr>
          <p:cNvSpPr>
            <a:spLocks noGrp="1"/>
          </p:cNvSpPr>
          <p:nvPr>
            <p:ph type="dt" sz="half" idx="10"/>
          </p:nvPr>
        </p:nvSpPr>
        <p:spPr/>
        <p:txBody>
          <a:bodyPr/>
          <a:lstStyle/>
          <a:p>
            <a:fld id="{8C5F41CB-9A15-4BA9-AC5A-AE9316992BFC}" type="datetimeFigureOut">
              <a:rPr lang="nb-NO" smtClean="0"/>
              <a:t>02.03.2023</a:t>
            </a:fld>
            <a:endParaRPr lang="nb-NO"/>
          </a:p>
        </p:txBody>
      </p:sp>
      <p:sp>
        <p:nvSpPr>
          <p:cNvPr id="5" name="Plassholder for bunntekst 4">
            <a:extLst>
              <a:ext uri="{FF2B5EF4-FFF2-40B4-BE49-F238E27FC236}">
                <a16:creationId xmlns:a16="http://schemas.microsoft.com/office/drawing/2014/main" id="{DD0B0699-911D-4CF6-925B-4E68B9F7D25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E13A523-0DE0-44C0-811A-D06ADD10694E}"/>
              </a:ext>
            </a:extLst>
          </p:cNvPr>
          <p:cNvSpPr>
            <a:spLocks noGrp="1"/>
          </p:cNvSpPr>
          <p:nvPr>
            <p:ph type="sldNum" sz="quarter" idx="12"/>
          </p:nvPr>
        </p:nvSpPr>
        <p:spPr/>
        <p:txBody>
          <a:bodyPr/>
          <a:lstStyle/>
          <a:p>
            <a:fld id="{7B5E1022-4D0F-4C39-84F7-B89F4ADE414A}" type="slidenum">
              <a:rPr lang="nb-NO" smtClean="0"/>
              <a:t>‹#›</a:t>
            </a:fld>
            <a:endParaRPr lang="nb-NO"/>
          </a:p>
        </p:txBody>
      </p:sp>
    </p:spTree>
    <p:extLst>
      <p:ext uri="{BB962C8B-B14F-4D97-AF65-F5344CB8AC3E}">
        <p14:creationId xmlns:p14="http://schemas.microsoft.com/office/powerpoint/2010/main" val="2379456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2C64CB3-B3FE-4A8B-8C61-578BC948F10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B562031-258F-4F32-AF77-02EEF2D45B1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ACD3430-95FD-48E9-9BB2-C8651F3A73AB}"/>
              </a:ext>
            </a:extLst>
          </p:cNvPr>
          <p:cNvSpPr>
            <a:spLocks noGrp="1"/>
          </p:cNvSpPr>
          <p:nvPr>
            <p:ph type="dt" sz="half" idx="10"/>
          </p:nvPr>
        </p:nvSpPr>
        <p:spPr/>
        <p:txBody>
          <a:bodyPr/>
          <a:lstStyle/>
          <a:p>
            <a:fld id="{8C5F41CB-9A15-4BA9-AC5A-AE9316992BFC}" type="datetimeFigureOut">
              <a:rPr lang="nb-NO" smtClean="0"/>
              <a:t>02.03.2023</a:t>
            </a:fld>
            <a:endParaRPr lang="nb-NO"/>
          </a:p>
        </p:txBody>
      </p:sp>
      <p:sp>
        <p:nvSpPr>
          <p:cNvPr id="5" name="Plassholder for bunntekst 4">
            <a:extLst>
              <a:ext uri="{FF2B5EF4-FFF2-40B4-BE49-F238E27FC236}">
                <a16:creationId xmlns:a16="http://schemas.microsoft.com/office/drawing/2014/main" id="{9F706922-9ED7-4040-AC0E-D59DDD9FA8D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5EAC060-5A76-409B-9549-75A19A795A22}"/>
              </a:ext>
            </a:extLst>
          </p:cNvPr>
          <p:cNvSpPr>
            <a:spLocks noGrp="1"/>
          </p:cNvSpPr>
          <p:nvPr>
            <p:ph type="sldNum" sz="quarter" idx="12"/>
          </p:nvPr>
        </p:nvSpPr>
        <p:spPr/>
        <p:txBody>
          <a:bodyPr/>
          <a:lstStyle/>
          <a:p>
            <a:fld id="{7B5E1022-4D0F-4C39-84F7-B89F4ADE414A}" type="slidenum">
              <a:rPr lang="nb-NO" smtClean="0"/>
              <a:t>‹#›</a:t>
            </a:fld>
            <a:endParaRPr lang="nb-NO"/>
          </a:p>
        </p:txBody>
      </p:sp>
    </p:spTree>
    <p:extLst>
      <p:ext uri="{BB962C8B-B14F-4D97-AF65-F5344CB8AC3E}">
        <p14:creationId xmlns:p14="http://schemas.microsoft.com/office/powerpoint/2010/main" val="414305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apittel (mørk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6801233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Overskrift, tekst og media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899" dirty="0">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5"/>
            <a:ext cx="2791067" cy="846386"/>
          </a:xfrm>
        </p:spPr>
        <p:txBody>
          <a:bodyPr wrap="square" anchor="t" anchorCtr="0">
            <a:normAutofit/>
          </a:bodyPr>
          <a:lstStyle>
            <a:lvl1pPr>
              <a:lnSpc>
                <a:spcPct val="90000"/>
              </a:lnSpc>
              <a:defRPr sz="2750">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p:txBody>
      </p:sp>
      <p:sp>
        <p:nvSpPr>
          <p:cNvPr id="9" name="Plassholder for innhold 2">
            <a:extLst>
              <a:ext uri="{FF2B5EF4-FFF2-40B4-BE49-F238E27FC236}">
                <a16:creationId xmlns:a16="http://schemas.microsoft.com/office/drawing/2014/main" id="{A05B22E1-6EA9-4466-81F8-E4957729AA59}"/>
              </a:ext>
            </a:extLst>
          </p:cNvPr>
          <p:cNvSpPr>
            <a:spLocks noGrp="1"/>
          </p:cNvSpPr>
          <p:nvPr>
            <p:ph idx="1" hasCustomPrompt="1"/>
          </p:nvPr>
        </p:nvSpPr>
        <p:spPr>
          <a:xfrm>
            <a:off x="4153390" y="648081"/>
            <a:ext cx="7720295"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43570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ittellysbilde">
    <p:bg>
      <p:bgPr>
        <a:solidFill>
          <a:schemeClr val="dk2"/>
        </a:solidFill>
        <a:effectLst/>
      </p:bgPr>
    </p:bg>
    <p:spTree>
      <p:nvGrpSpPr>
        <p:cNvPr id="1" name=""/>
        <p:cNvGrpSpPr/>
        <p:nvPr/>
      </p:nvGrpSpPr>
      <p:grpSpPr>
        <a:xfrm>
          <a:off x="0" y="0"/>
          <a:ext cx="0" cy="0"/>
          <a:chOff x="0" y="0"/>
          <a:chExt cx="0" cy="0"/>
        </a:xfrm>
      </p:grpSpPr>
      <p:pic>
        <p:nvPicPr>
          <p:cNvPr id="9" name="Gradertsirkel" hidden="1"/>
          <p:cNvPicPr>
            <a:picLocks noChangeAspect="1"/>
          </p:cNvPicPr>
          <p:nvPr/>
        </p:nvPicPr>
        <p:blipFill>
          <a:blip r:embed="rId2">
            <a:extLst>
              <a:ext uri="{28A0092B-C50C-407E-A947-70E740481C1C}">
                <a14:useLocalDpi xmlns:a14="http://schemas.microsoft.com/office/drawing/2010/main" val="0"/>
              </a:ext>
            </a:extLst>
          </a:blip>
          <a:srcRect l="44734"/>
          <a:stretch>
            <a:fillRect/>
          </a:stretch>
        </p:blipFill>
        <p:spPr>
          <a:xfrm>
            <a:off x="11046984" y="1188000"/>
            <a:ext cx="1145018" cy="44577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p:spPr>
      </p:pic>
      <p:sp>
        <p:nvSpPr>
          <p:cNvPr id="2" name="Tittel 1"/>
          <p:cNvSpPr>
            <a:spLocks noGrp="1"/>
          </p:cNvSpPr>
          <p:nvPr>
            <p:ph type="ctrTitle"/>
          </p:nvPr>
        </p:nvSpPr>
        <p:spPr>
          <a:xfrm>
            <a:off x="900172" y="2553187"/>
            <a:ext cx="8569628" cy="414339"/>
          </a:xfrm>
        </p:spPr>
        <p:txBody>
          <a:bodyPr anchor="b">
            <a:normAutofit/>
          </a:bodyPr>
          <a:lstStyle>
            <a:lvl1pPr algn="l">
              <a:defRPr sz="2850" b="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900171" y="3324721"/>
            <a:ext cx="5608066" cy="1655762"/>
          </a:xfrm>
        </p:spPr>
        <p:txBody>
          <a:bodyPr>
            <a:normAutofit/>
          </a:bodyPr>
          <a:lstStyle>
            <a:lvl1pPr marL="0" indent="0" algn="l">
              <a:lnSpc>
                <a:spcPct val="100000"/>
              </a:lnSpc>
              <a:spcBef>
                <a:spcPts val="0"/>
              </a:spcBef>
              <a:buNone/>
              <a:defRPr sz="2000">
                <a:solidFill>
                  <a:schemeClr val="bg1"/>
                </a:solidFill>
              </a:defRPr>
            </a:lvl1pPr>
            <a:lvl2pPr marL="451706" indent="0" algn="ctr">
              <a:buNone/>
              <a:defRPr sz="2000"/>
            </a:lvl2pPr>
            <a:lvl3pPr marL="903368" indent="0" algn="ctr">
              <a:buNone/>
              <a:defRPr sz="1850"/>
            </a:lvl3pPr>
            <a:lvl4pPr marL="1355028" indent="0" algn="ctr">
              <a:buNone/>
              <a:defRPr sz="1600"/>
            </a:lvl4pPr>
            <a:lvl5pPr marL="1806710" indent="0" algn="ctr">
              <a:buNone/>
              <a:defRPr sz="1600"/>
            </a:lvl5pPr>
            <a:lvl6pPr marL="2258393" indent="0" algn="ctr">
              <a:buNone/>
              <a:defRPr sz="1600"/>
            </a:lvl6pPr>
            <a:lvl7pPr marL="2710072" indent="0" algn="ctr">
              <a:buNone/>
              <a:defRPr sz="1600"/>
            </a:lvl7pPr>
            <a:lvl8pPr marL="3161746" indent="0" algn="ctr">
              <a:buNone/>
              <a:defRPr sz="1600"/>
            </a:lvl8pPr>
            <a:lvl9pPr marL="3613425" indent="0" algn="ctr">
              <a:buNone/>
              <a:defRPr sz="1600"/>
            </a:lvl9pPr>
          </a:lstStyle>
          <a:p>
            <a:r>
              <a:rPr lang="nb-NO"/>
              <a:t>Klikk for å redigere undertittelstil i malen</a:t>
            </a:r>
            <a:endParaRPr lang="nb-NO" dirty="0"/>
          </a:p>
        </p:txBody>
      </p:sp>
      <p:pic>
        <p:nvPicPr>
          <p:cNvPr id="16" name="Sort_logo"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138" y="720090"/>
            <a:ext cx="1577246" cy="1080000"/>
          </a:xfrm>
          <a:prstGeom prst="rect">
            <a:avLst/>
          </a:prstGeom>
        </p:spPr>
      </p:pic>
      <p:pic>
        <p:nvPicPr>
          <p:cNvPr id="17" name="Hvit_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137" y="720091"/>
            <a:ext cx="1584103" cy="1084236"/>
          </a:xfrm>
          <a:prstGeom prst="rect">
            <a:avLst/>
          </a:prstGeom>
        </p:spPr>
      </p:pic>
      <p:pic>
        <p:nvPicPr>
          <p:cNvPr id="11" name="Blåsirkel" hidden="1"/>
          <p:cNvPicPr>
            <a:picLocks noChangeAspect="1"/>
          </p:cNvPicPr>
          <p:nvPr/>
        </p:nvPicPr>
        <p:blipFill>
          <a:blip r:embed="rId5">
            <a:extLst>
              <a:ext uri="{BEBA8EAE-BF5A-486C-A8C5-ECC9F3942E4B}">
                <a14:imgProps xmlns:a14="http://schemas.microsoft.com/office/drawing/2010/main">
                  <a14:imgLayer r:embed="rId6">
                    <a14:imgEffect>
                      <a14:backgroundRemoval t="10000" b="90000" l="50261" r="94473"/>
                    </a14:imgEffect>
                  </a14:imgLayer>
                </a14:imgProps>
              </a:ext>
              <a:ext uri="{28A0092B-C50C-407E-A947-70E740481C1C}">
                <a14:useLocalDpi xmlns:a14="http://schemas.microsoft.com/office/drawing/2010/main" val="0"/>
              </a:ext>
            </a:extLst>
          </a:blip>
          <a:srcRect l="44734"/>
          <a:stretch>
            <a:fillRect/>
          </a:stretch>
        </p:blipFill>
        <p:spPr>
          <a:xfrm>
            <a:off x="11046984" y="1188000"/>
            <a:ext cx="1145018" cy="44577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a:solidFill>
            <a:srgbClr val="0169E8"/>
          </a:solidFill>
        </p:spPr>
      </p:pic>
      <p:pic>
        <p:nvPicPr>
          <p:cNvPr id="12" name="Hvitsirkel" hidden="1"/>
          <p:cNvPicPr>
            <a:picLocks noChangeAspect="1"/>
          </p:cNvPicPr>
          <p:nvPr/>
        </p:nvPicPr>
        <p:blipFill>
          <a:blip r:embed="rId5">
            <a:extLst>
              <a:ext uri="{28A0092B-C50C-407E-A947-70E740481C1C}">
                <a14:useLocalDpi xmlns:a14="http://schemas.microsoft.com/office/drawing/2010/main" val="0"/>
              </a:ext>
            </a:extLst>
          </a:blip>
          <a:srcRect l="44734"/>
          <a:stretch>
            <a:fillRect/>
          </a:stretch>
        </p:blipFill>
        <p:spPr>
          <a:xfrm>
            <a:off x="11046984" y="1188000"/>
            <a:ext cx="1145018" cy="44577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a:solidFill>
            <a:srgbClr val="FFFFFF"/>
          </a:solidFill>
        </p:spPr>
      </p:pic>
      <p:pic>
        <p:nvPicPr>
          <p:cNvPr id="13" name="Gråsirkel" hidden="1"/>
          <p:cNvPicPr>
            <a:picLocks noChangeAspect="1"/>
          </p:cNvPicPr>
          <p:nvPr/>
        </p:nvPicPr>
        <p:blipFill>
          <a:blip r:embed="rId5">
            <a:extLst>
              <a:ext uri="{28A0092B-C50C-407E-A947-70E740481C1C}">
                <a14:useLocalDpi xmlns:a14="http://schemas.microsoft.com/office/drawing/2010/main" val="0"/>
              </a:ext>
            </a:extLst>
          </a:blip>
          <a:srcRect l="44734"/>
          <a:stretch>
            <a:fillRect/>
          </a:stretch>
        </p:blipFill>
        <p:spPr>
          <a:xfrm>
            <a:off x="11046984" y="1188000"/>
            <a:ext cx="1145018" cy="44577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a:solidFill>
            <a:srgbClr val="EEEEEE"/>
          </a:solidFill>
        </p:spPr>
      </p:pic>
      <p:pic>
        <p:nvPicPr>
          <p:cNvPr id="7" name="Blå_logo"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47" y="720000"/>
            <a:ext cx="1584103" cy="1077915"/>
          </a:xfrm>
          <a:prstGeom prst="rect">
            <a:avLst/>
          </a:prstGeom>
        </p:spPr>
      </p:pic>
      <p:sp>
        <p:nvSpPr>
          <p:cNvPr id="14" name="Plassholder for SmartArt 13"/>
          <p:cNvSpPr>
            <a:spLocks noGrp="1"/>
          </p:cNvSpPr>
          <p:nvPr>
            <p:ph type="dgm" sz="quarter" idx="10" hasCustomPrompt="1"/>
          </p:nvPr>
        </p:nvSpPr>
        <p:spPr>
          <a:xfrm>
            <a:off x="720047" y="720000"/>
            <a:ext cx="1584103" cy="1083600"/>
          </a:xfrm>
          <a:blipFill>
            <a:blip r:embed="rId4"/>
            <a:stretch>
              <a:fillRect/>
            </a:stretch>
          </a:blipFill>
        </p:spPr>
        <p:txBody>
          <a:bodyPr>
            <a:normAutofit/>
          </a:bodyPr>
          <a:lstStyle>
            <a:lvl1pPr marL="0" indent="0">
              <a:buNone/>
              <a:defRPr sz="100"/>
            </a:lvl1pPr>
          </a:lstStyle>
          <a:p>
            <a:r>
              <a:rPr lang="nb-NO" dirty="0"/>
              <a:t>  </a:t>
            </a:r>
          </a:p>
        </p:txBody>
      </p:sp>
      <p:sp>
        <p:nvSpPr>
          <p:cNvPr id="18" name="Plassholder for SmartArt 13"/>
          <p:cNvSpPr>
            <a:spLocks noGrp="1"/>
          </p:cNvSpPr>
          <p:nvPr>
            <p:ph type="dgm" sz="quarter" idx="11" hasCustomPrompt="1"/>
          </p:nvPr>
        </p:nvSpPr>
        <p:spPr>
          <a:xfrm>
            <a:off x="11047083" y="1188000"/>
            <a:ext cx="1144874" cy="4458600"/>
          </a:xfrm>
          <a:blipFill>
            <a:blip r:embed="rId8"/>
            <a:stretch>
              <a:fillRect/>
            </a:stretch>
          </a:blipFill>
        </p:spPr>
        <p:txBody>
          <a:bodyPr>
            <a:normAutofit/>
          </a:bodyPr>
          <a:lstStyle>
            <a:lvl1pPr marL="0" indent="0">
              <a:buNone/>
              <a:defRPr sz="100"/>
            </a:lvl1pPr>
          </a:lstStyle>
          <a:p>
            <a:r>
              <a:rPr lang="nb-NO" dirty="0"/>
              <a:t>  </a:t>
            </a:r>
          </a:p>
        </p:txBody>
      </p:sp>
    </p:spTree>
    <p:extLst>
      <p:ext uri="{BB962C8B-B14F-4D97-AF65-F5344CB8AC3E}">
        <p14:creationId xmlns:p14="http://schemas.microsoft.com/office/powerpoint/2010/main" val="13058625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Kapittelslide">
    <p:bg>
      <p:bgPr>
        <a:solidFill>
          <a:schemeClr val="dk2"/>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2727519" y="2553187"/>
            <a:ext cx="8569628" cy="414339"/>
          </a:xfrm>
        </p:spPr>
        <p:txBody>
          <a:bodyPr anchor="b">
            <a:normAutofit/>
          </a:bodyPr>
          <a:lstStyle>
            <a:lvl1pPr algn="r">
              <a:defRPr sz="2850" b="0">
                <a:solidFill>
                  <a:schemeClr val="bg1"/>
                </a:solidFill>
              </a:defRPr>
            </a:lvl1pPr>
          </a:lstStyle>
          <a:p>
            <a:r>
              <a:rPr lang="nb-NO" dirty="0"/>
              <a:t>Klikk for å legge inn en kapitteltittel</a:t>
            </a:r>
          </a:p>
        </p:txBody>
      </p:sp>
      <p:sp>
        <p:nvSpPr>
          <p:cNvPr id="3" name="Undertittel 2"/>
          <p:cNvSpPr>
            <a:spLocks noGrp="1"/>
          </p:cNvSpPr>
          <p:nvPr>
            <p:ph type="subTitle" idx="1"/>
          </p:nvPr>
        </p:nvSpPr>
        <p:spPr>
          <a:xfrm>
            <a:off x="5689082" y="3324721"/>
            <a:ext cx="5608066" cy="1655762"/>
          </a:xfrm>
        </p:spPr>
        <p:txBody>
          <a:bodyPr>
            <a:normAutofit/>
          </a:bodyPr>
          <a:lstStyle>
            <a:lvl1pPr marL="0" indent="0" algn="r">
              <a:lnSpc>
                <a:spcPct val="100000"/>
              </a:lnSpc>
              <a:spcBef>
                <a:spcPts val="0"/>
              </a:spcBef>
              <a:buNone/>
              <a:defRPr sz="2000">
                <a:solidFill>
                  <a:schemeClr val="bg1"/>
                </a:solidFill>
              </a:defRPr>
            </a:lvl1pPr>
            <a:lvl2pPr marL="451706" indent="0" algn="ctr">
              <a:buNone/>
              <a:defRPr sz="2000"/>
            </a:lvl2pPr>
            <a:lvl3pPr marL="903368" indent="0" algn="ctr">
              <a:buNone/>
              <a:defRPr sz="1850"/>
            </a:lvl3pPr>
            <a:lvl4pPr marL="1355028" indent="0" algn="ctr">
              <a:buNone/>
              <a:defRPr sz="1600"/>
            </a:lvl4pPr>
            <a:lvl5pPr marL="1806710" indent="0" algn="ctr">
              <a:buNone/>
              <a:defRPr sz="1600"/>
            </a:lvl5pPr>
            <a:lvl6pPr marL="2258393" indent="0" algn="ctr">
              <a:buNone/>
              <a:defRPr sz="1600"/>
            </a:lvl6pPr>
            <a:lvl7pPr marL="2710072" indent="0" algn="ctr">
              <a:buNone/>
              <a:defRPr sz="1600"/>
            </a:lvl7pPr>
            <a:lvl8pPr marL="3161746" indent="0" algn="ctr">
              <a:buNone/>
              <a:defRPr sz="1600"/>
            </a:lvl8pPr>
            <a:lvl9pPr marL="3613425" indent="0" algn="ctr">
              <a:buNone/>
              <a:defRPr sz="1600"/>
            </a:lvl9pPr>
          </a:lstStyle>
          <a:p>
            <a:r>
              <a:rPr lang="nb-NO"/>
              <a:t>Klikk for å redigere undertittelstil i malen</a:t>
            </a:r>
            <a:endParaRPr lang="nb-NO" dirty="0"/>
          </a:p>
        </p:txBody>
      </p:sp>
      <p:pic>
        <p:nvPicPr>
          <p:cNvPr id="5" name="Sort_logo"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38" y="720090"/>
            <a:ext cx="1577246" cy="1080000"/>
          </a:xfrm>
          <a:prstGeom prst="rect">
            <a:avLst/>
          </a:prstGeom>
        </p:spPr>
      </p:pic>
      <p:pic>
        <p:nvPicPr>
          <p:cNvPr id="6" name="Hvit_logo"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137" y="720091"/>
            <a:ext cx="1584103" cy="1084236"/>
          </a:xfrm>
          <a:prstGeom prst="rect">
            <a:avLst/>
          </a:prstGeom>
        </p:spPr>
      </p:pic>
      <p:sp>
        <p:nvSpPr>
          <p:cNvPr id="7" name="Plassholder for SmartArt 13"/>
          <p:cNvSpPr>
            <a:spLocks noGrp="1"/>
          </p:cNvSpPr>
          <p:nvPr>
            <p:ph type="dgm" sz="quarter" idx="10" hasCustomPrompt="1"/>
          </p:nvPr>
        </p:nvSpPr>
        <p:spPr>
          <a:xfrm>
            <a:off x="720047" y="720000"/>
            <a:ext cx="1584103" cy="1083600"/>
          </a:xfrm>
          <a:blipFill>
            <a:blip r:embed="rId3"/>
            <a:stretch>
              <a:fillRect/>
            </a:stretch>
          </a:blipFill>
        </p:spPr>
        <p:txBody>
          <a:bodyPr>
            <a:normAutofit/>
          </a:bodyPr>
          <a:lstStyle>
            <a:lvl1pPr marL="0" indent="0">
              <a:buNone/>
              <a:defRPr sz="100"/>
            </a:lvl1pPr>
          </a:lstStyle>
          <a:p>
            <a:r>
              <a:rPr lang="nb-NO" dirty="0"/>
              <a:t>  </a:t>
            </a:r>
          </a:p>
        </p:txBody>
      </p:sp>
      <p:pic>
        <p:nvPicPr>
          <p:cNvPr id="8" name="Blå_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47" y="720000"/>
            <a:ext cx="1584103" cy="1077915"/>
          </a:xfrm>
          <a:prstGeom prst="rect">
            <a:avLst/>
          </a:prstGeom>
        </p:spPr>
      </p:pic>
    </p:spTree>
    <p:extLst>
      <p:ext uri="{BB962C8B-B14F-4D97-AF65-F5344CB8AC3E}">
        <p14:creationId xmlns:p14="http://schemas.microsoft.com/office/powerpoint/2010/main" val="39170436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Kapittelslide">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2727519" y="2553187"/>
            <a:ext cx="8569628" cy="414339"/>
          </a:xfrm>
        </p:spPr>
        <p:txBody>
          <a:bodyPr anchor="b">
            <a:normAutofit/>
          </a:bodyPr>
          <a:lstStyle>
            <a:lvl1pPr algn="r">
              <a:defRPr sz="2850" b="0">
                <a:solidFill>
                  <a:schemeClr val="bg1"/>
                </a:solidFill>
              </a:defRPr>
            </a:lvl1pPr>
          </a:lstStyle>
          <a:p>
            <a:r>
              <a:rPr lang="nb-NO" dirty="0"/>
              <a:t>Klikk for å legge inn en kapitteltittel</a:t>
            </a:r>
          </a:p>
        </p:txBody>
      </p:sp>
      <p:sp>
        <p:nvSpPr>
          <p:cNvPr id="3" name="Undertittel 2"/>
          <p:cNvSpPr>
            <a:spLocks noGrp="1"/>
          </p:cNvSpPr>
          <p:nvPr>
            <p:ph type="subTitle" idx="1"/>
          </p:nvPr>
        </p:nvSpPr>
        <p:spPr>
          <a:xfrm>
            <a:off x="5689082" y="3324721"/>
            <a:ext cx="5608066" cy="1655762"/>
          </a:xfrm>
        </p:spPr>
        <p:txBody>
          <a:bodyPr>
            <a:normAutofit/>
          </a:bodyPr>
          <a:lstStyle>
            <a:lvl1pPr marL="0" indent="0" algn="r">
              <a:lnSpc>
                <a:spcPct val="100000"/>
              </a:lnSpc>
              <a:spcBef>
                <a:spcPts val="0"/>
              </a:spcBef>
              <a:buNone/>
              <a:defRPr sz="2000">
                <a:solidFill>
                  <a:schemeClr val="bg1"/>
                </a:solidFill>
              </a:defRPr>
            </a:lvl1pPr>
            <a:lvl2pPr marL="451706" indent="0" algn="ctr">
              <a:buNone/>
              <a:defRPr sz="2000"/>
            </a:lvl2pPr>
            <a:lvl3pPr marL="903368" indent="0" algn="ctr">
              <a:buNone/>
              <a:defRPr sz="1850"/>
            </a:lvl3pPr>
            <a:lvl4pPr marL="1355028" indent="0" algn="ctr">
              <a:buNone/>
              <a:defRPr sz="1600"/>
            </a:lvl4pPr>
            <a:lvl5pPr marL="1806710" indent="0" algn="ctr">
              <a:buNone/>
              <a:defRPr sz="1600"/>
            </a:lvl5pPr>
            <a:lvl6pPr marL="2258393" indent="0" algn="ctr">
              <a:buNone/>
              <a:defRPr sz="1600"/>
            </a:lvl6pPr>
            <a:lvl7pPr marL="2710072" indent="0" algn="ctr">
              <a:buNone/>
              <a:defRPr sz="1600"/>
            </a:lvl7pPr>
            <a:lvl8pPr marL="3161746" indent="0" algn="ctr">
              <a:buNone/>
              <a:defRPr sz="1600"/>
            </a:lvl8pPr>
            <a:lvl9pPr marL="3613425" indent="0" algn="ctr">
              <a:buNone/>
              <a:defRPr sz="1600"/>
            </a:lvl9pPr>
          </a:lstStyle>
          <a:p>
            <a:r>
              <a:rPr lang="nb-NO"/>
              <a:t>Klikk for å redigere undertittelstil i malen</a:t>
            </a:r>
            <a:endParaRPr lang="nb-NO" dirty="0"/>
          </a:p>
        </p:txBody>
      </p:sp>
      <p:pic>
        <p:nvPicPr>
          <p:cNvPr id="5" name="Sort_logo"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38" y="720090"/>
            <a:ext cx="1577246" cy="1080000"/>
          </a:xfrm>
          <a:prstGeom prst="rect">
            <a:avLst/>
          </a:prstGeom>
        </p:spPr>
      </p:pic>
      <p:pic>
        <p:nvPicPr>
          <p:cNvPr id="6" name="Hvit_logo"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137" y="720091"/>
            <a:ext cx="1584103" cy="1084236"/>
          </a:xfrm>
          <a:prstGeom prst="rect">
            <a:avLst/>
          </a:prstGeom>
        </p:spPr>
      </p:pic>
      <p:sp>
        <p:nvSpPr>
          <p:cNvPr id="7" name="Plassholder for SmartArt 13"/>
          <p:cNvSpPr>
            <a:spLocks noGrp="1"/>
          </p:cNvSpPr>
          <p:nvPr>
            <p:ph type="dgm" sz="quarter" idx="10" hasCustomPrompt="1"/>
          </p:nvPr>
        </p:nvSpPr>
        <p:spPr>
          <a:xfrm>
            <a:off x="720047" y="720000"/>
            <a:ext cx="1584103" cy="1083600"/>
          </a:xfrm>
          <a:blipFill>
            <a:blip r:embed="rId3"/>
            <a:stretch>
              <a:fillRect/>
            </a:stretch>
          </a:blipFill>
        </p:spPr>
        <p:txBody>
          <a:bodyPr>
            <a:normAutofit/>
          </a:bodyPr>
          <a:lstStyle>
            <a:lvl1pPr marL="0" indent="0">
              <a:buNone/>
              <a:defRPr sz="100"/>
            </a:lvl1pPr>
          </a:lstStyle>
          <a:p>
            <a:r>
              <a:rPr lang="nb-NO" dirty="0"/>
              <a:t>  </a:t>
            </a:r>
          </a:p>
        </p:txBody>
      </p:sp>
      <p:pic>
        <p:nvPicPr>
          <p:cNvPr id="8" name="Blå_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47" y="720000"/>
            <a:ext cx="1584103" cy="1077915"/>
          </a:xfrm>
          <a:prstGeom prst="rect">
            <a:avLst/>
          </a:prstGeom>
        </p:spPr>
      </p:pic>
    </p:spTree>
    <p:extLst>
      <p:ext uri="{BB962C8B-B14F-4D97-AF65-F5344CB8AC3E}">
        <p14:creationId xmlns:p14="http://schemas.microsoft.com/office/powerpoint/2010/main" val="1480266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2_Kapittelslide">
    <p:bg>
      <p:bgPr>
        <a:solidFill>
          <a:schemeClr val="accent4"/>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2727519" y="2553187"/>
            <a:ext cx="8569628" cy="414339"/>
          </a:xfrm>
        </p:spPr>
        <p:txBody>
          <a:bodyPr anchor="b">
            <a:normAutofit/>
          </a:bodyPr>
          <a:lstStyle>
            <a:lvl1pPr algn="r">
              <a:defRPr sz="2850" b="0">
                <a:solidFill>
                  <a:schemeClr val="bg1"/>
                </a:solidFill>
              </a:defRPr>
            </a:lvl1pPr>
          </a:lstStyle>
          <a:p>
            <a:r>
              <a:rPr lang="nb-NO" dirty="0"/>
              <a:t>Klikk for å legge inn en kapitteltittel</a:t>
            </a:r>
          </a:p>
        </p:txBody>
      </p:sp>
      <p:sp>
        <p:nvSpPr>
          <p:cNvPr id="3" name="Undertittel 2"/>
          <p:cNvSpPr>
            <a:spLocks noGrp="1"/>
          </p:cNvSpPr>
          <p:nvPr>
            <p:ph type="subTitle" idx="1"/>
          </p:nvPr>
        </p:nvSpPr>
        <p:spPr>
          <a:xfrm>
            <a:off x="5689082" y="3324721"/>
            <a:ext cx="5608066" cy="1655762"/>
          </a:xfrm>
        </p:spPr>
        <p:txBody>
          <a:bodyPr>
            <a:normAutofit/>
          </a:bodyPr>
          <a:lstStyle>
            <a:lvl1pPr marL="0" indent="0" algn="r">
              <a:lnSpc>
                <a:spcPct val="100000"/>
              </a:lnSpc>
              <a:spcBef>
                <a:spcPts val="0"/>
              </a:spcBef>
              <a:buNone/>
              <a:defRPr sz="2000">
                <a:solidFill>
                  <a:schemeClr val="bg1"/>
                </a:solidFill>
              </a:defRPr>
            </a:lvl1pPr>
            <a:lvl2pPr marL="451706" indent="0" algn="ctr">
              <a:buNone/>
              <a:defRPr sz="2000"/>
            </a:lvl2pPr>
            <a:lvl3pPr marL="903368" indent="0" algn="ctr">
              <a:buNone/>
              <a:defRPr sz="1850"/>
            </a:lvl3pPr>
            <a:lvl4pPr marL="1355028" indent="0" algn="ctr">
              <a:buNone/>
              <a:defRPr sz="1600"/>
            </a:lvl4pPr>
            <a:lvl5pPr marL="1806710" indent="0" algn="ctr">
              <a:buNone/>
              <a:defRPr sz="1600"/>
            </a:lvl5pPr>
            <a:lvl6pPr marL="2258393" indent="0" algn="ctr">
              <a:buNone/>
              <a:defRPr sz="1600"/>
            </a:lvl6pPr>
            <a:lvl7pPr marL="2710072" indent="0" algn="ctr">
              <a:buNone/>
              <a:defRPr sz="1600"/>
            </a:lvl7pPr>
            <a:lvl8pPr marL="3161746" indent="0" algn="ctr">
              <a:buNone/>
              <a:defRPr sz="1600"/>
            </a:lvl8pPr>
            <a:lvl9pPr marL="3613425" indent="0" algn="ctr">
              <a:buNone/>
              <a:defRPr sz="1600"/>
            </a:lvl9pPr>
          </a:lstStyle>
          <a:p>
            <a:r>
              <a:rPr lang="nb-NO"/>
              <a:t>Klikk for å redigere undertittelstil i malen</a:t>
            </a:r>
            <a:endParaRPr lang="nb-NO" dirty="0"/>
          </a:p>
        </p:txBody>
      </p:sp>
      <p:pic>
        <p:nvPicPr>
          <p:cNvPr id="5" name="Sort_logo"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38" y="720090"/>
            <a:ext cx="1577246" cy="1080000"/>
          </a:xfrm>
          <a:prstGeom prst="rect">
            <a:avLst/>
          </a:prstGeom>
        </p:spPr>
      </p:pic>
      <p:pic>
        <p:nvPicPr>
          <p:cNvPr id="6" name="Hvit_logo"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137" y="720091"/>
            <a:ext cx="1584103" cy="1084236"/>
          </a:xfrm>
          <a:prstGeom prst="rect">
            <a:avLst/>
          </a:prstGeom>
        </p:spPr>
      </p:pic>
      <p:sp>
        <p:nvSpPr>
          <p:cNvPr id="7" name="Plassholder for SmartArt 13"/>
          <p:cNvSpPr>
            <a:spLocks noGrp="1"/>
          </p:cNvSpPr>
          <p:nvPr>
            <p:ph type="dgm" sz="quarter" idx="10" hasCustomPrompt="1"/>
          </p:nvPr>
        </p:nvSpPr>
        <p:spPr>
          <a:xfrm>
            <a:off x="720047" y="720000"/>
            <a:ext cx="1584103" cy="1083600"/>
          </a:xfrm>
          <a:blipFill>
            <a:blip r:embed="rId3"/>
            <a:stretch>
              <a:fillRect/>
            </a:stretch>
          </a:blipFill>
        </p:spPr>
        <p:txBody>
          <a:bodyPr>
            <a:normAutofit/>
          </a:bodyPr>
          <a:lstStyle>
            <a:lvl1pPr marL="0" indent="0">
              <a:buNone/>
              <a:defRPr sz="100"/>
            </a:lvl1pPr>
          </a:lstStyle>
          <a:p>
            <a:r>
              <a:rPr lang="nb-NO" dirty="0"/>
              <a:t>  </a:t>
            </a:r>
          </a:p>
        </p:txBody>
      </p:sp>
      <p:pic>
        <p:nvPicPr>
          <p:cNvPr id="8" name="Blå_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47" y="720000"/>
            <a:ext cx="1584103" cy="1077915"/>
          </a:xfrm>
          <a:prstGeom prst="rect">
            <a:avLst/>
          </a:prstGeom>
        </p:spPr>
      </p:pic>
    </p:spTree>
    <p:extLst>
      <p:ext uri="{BB962C8B-B14F-4D97-AF65-F5344CB8AC3E}">
        <p14:creationId xmlns:p14="http://schemas.microsoft.com/office/powerpoint/2010/main" val="23389920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455162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tel og innhold /m under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720137" y="1908000"/>
            <a:ext cx="10784050" cy="4248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7"/>
          <p:cNvSpPr>
            <a:spLocks noGrp="1"/>
          </p:cNvSpPr>
          <p:nvPr>
            <p:ph type="body" sz="quarter" idx="13"/>
          </p:nvPr>
        </p:nvSpPr>
        <p:spPr>
          <a:xfrm>
            <a:off x="703707" y="1279960"/>
            <a:ext cx="10800481" cy="371475"/>
          </a:xfrm>
        </p:spPr>
        <p:txBody>
          <a:bodyPr/>
          <a:lstStyle>
            <a:lvl1pPr marL="0" indent="0">
              <a:buNone/>
              <a:defRPr>
                <a:solidFill>
                  <a:srgbClr val="898989"/>
                </a:solidFill>
              </a:defRPr>
            </a:lvl1pPr>
          </a:lstStyle>
          <a:p>
            <a:pPr lvl="0"/>
            <a:r>
              <a:rPr lang="nb-NO"/>
              <a:t>Klikk for å redigere tekststiler i malen</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10912798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
        <p:nvSpPr>
          <p:cNvPr id="6" name="Plassholder for innhold 5"/>
          <p:cNvSpPr>
            <a:spLocks noGrp="1"/>
          </p:cNvSpPr>
          <p:nvPr>
            <p:ph sz="quarter" idx="17"/>
          </p:nvPr>
        </p:nvSpPr>
        <p:spPr>
          <a:xfrm>
            <a:off x="720136" y="1818000"/>
            <a:ext cx="5275002" cy="4329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5"/>
          <p:cNvSpPr>
            <a:spLocks noGrp="1"/>
          </p:cNvSpPr>
          <p:nvPr>
            <p:ph sz="quarter" idx="18"/>
          </p:nvPr>
        </p:nvSpPr>
        <p:spPr>
          <a:xfrm>
            <a:off x="6229186" y="1818000"/>
            <a:ext cx="5275002" cy="4329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269630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tel og 3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
        <p:nvSpPr>
          <p:cNvPr id="5" name="Plassholder for innhold 4"/>
          <p:cNvSpPr>
            <a:spLocks noGrp="1"/>
          </p:cNvSpPr>
          <p:nvPr>
            <p:ph sz="quarter" idx="19"/>
          </p:nvPr>
        </p:nvSpPr>
        <p:spPr>
          <a:xfrm>
            <a:off x="720138" y="1818000"/>
            <a:ext cx="3528671" cy="4329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innhold 4"/>
          <p:cNvSpPr>
            <a:spLocks noGrp="1"/>
          </p:cNvSpPr>
          <p:nvPr>
            <p:ph sz="quarter" idx="20"/>
          </p:nvPr>
        </p:nvSpPr>
        <p:spPr>
          <a:xfrm>
            <a:off x="4347827" y="1818000"/>
            <a:ext cx="3528671" cy="4329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4"/>
          <p:cNvSpPr>
            <a:spLocks noGrp="1"/>
          </p:cNvSpPr>
          <p:nvPr>
            <p:ph sz="quarter" idx="21"/>
          </p:nvPr>
        </p:nvSpPr>
        <p:spPr>
          <a:xfrm>
            <a:off x="7975517" y="1818000"/>
            <a:ext cx="3528671" cy="4329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827914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tel og bredt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hasCustomPrompt="1"/>
          </p:nvPr>
        </p:nvSpPr>
        <p:spPr>
          <a:xfrm>
            <a:off x="0" y="1908239"/>
            <a:ext cx="12192000" cy="4239530"/>
          </a:xfrm>
          <a:solidFill>
            <a:schemeClr val="lt2"/>
          </a:solidFill>
        </p:spPr>
        <p:txBody>
          <a:bodyPr tIns="1778317" anchor="t" anchorCtr="1"/>
          <a:lstStyle>
            <a:lvl1pPr marL="0" indent="0">
              <a:buNone/>
              <a:defRPr/>
            </a:lvl1pPr>
          </a:lstStyle>
          <a:p>
            <a:pPr lvl="0"/>
            <a:r>
              <a:rPr lang="nb-NO" dirty="0"/>
              <a:t>Sett inn bilde / graf / video</a:t>
            </a:r>
          </a:p>
        </p:txBody>
      </p:sp>
      <p:sp>
        <p:nvSpPr>
          <p:cNvPr id="8" name="Plassholder for tekst 7"/>
          <p:cNvSpPr>
            <a:spLocks noGrp="1"/>
          </p:cNvSpPr>
          <p:nvPr>
            <p:ph type="body" sz="quarter" idx="13"/>
          </p:nvPr>
        </p:nvSpPr>
        <p:spPr>
          <a:xfrm>
            <a:off x="703707" y="1333500"/>
            <a:ext cx="10800481" cy="371475"/>
          </a:xfrm>
        </p:spPr>
        <p:txBody>
          <a:bodyPr/>
          <a:lstStyle>
            <a:lvl1pPr marL="0" indent="0">
              <a:buNone/>
              <a:defRPr>
                <a:solidFill>
                  <a:srgbClr val="898989"/>
                </a:solidFill>
              </a:defRPr>
            </a:lvl1pPr>
          </a:lstStyle>
          <a:p>
            <a:pPr lvl="0"/>
            <a:r>
              <a:rPr lang="nb-NO"/>
              <a:t>Klikk for å redigere tekststiler i malen</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44829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apittel (lys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1002137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tor innholdsslide">
    <p:spTree>
      <p:nvGrpSpPr>
        <p:cNvPr id="1" name=""/>
        <p:cNvGrpSpPr/>
        <p:nvPr/>
      </p:nvGrpSpPr>
      <p:grpSpPr>
        <a:xfrm>
          <a:off x="0" y="0"/>
          <a:ext cx="0" cy="0"/>
          <a:chOff x="0" y="0"/>
          <a:chExt cx="0" cy="0"/>
        </a:xfrm>
      </p:grpSpPr>
      <p:sp>
        <p:nvSpPr>
          <p:cNvPr id="3" name="Plassholder for innhold 2"/>
          <p:cNvSpPr>
            <a:spLocks noGrp="1"/>
          </p:cNvSpPr>
          <p:nvPr>
            <p:ph idx="1" hasCustomPrompt="1"/>
          </p:nvPr>
        </p:nvSpPr>
        <p:spPr>
          <a:xfrm>
            <a:off x="1" y="0"/>
            <a:ext cx="12193718" cy="6416002"/>
          </a:xfrm>
          <a:solidFill>
            <a:schemeClr val="bg2"/>
          </a:solidFill>
        </p:spPr>
        <p:txBody>
          <a:bodyPr tIns="4268043" anchor="t" anchorCtr="1"/>
          <a:lstStyle>
            <a:lvl1pPr marL="0" indent="0">
              <a:buNone/>
              <a:defRPr baseline="0"/>
            </a:lvl1pPr>
          </a:lstStyle>
          <a:p>
            <a:pPr lvl="0"/>
            <a:r>
              <a:rPr lang="nb-NO" dirty="0"/>
              <a:t>Klikke for å sette inn bilde / graf / video</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2494929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19741" y="1816900"/>
            <a:ext cx="5275002" cy="540068"/>
          </a:xfrm>
        </p:spPr>
        <p:txBody>
          <a:bodyPr anchor="t">
            <a:normAutofit/>
          </a:bodyPr>
          <a:lstStyle>
            <a:lvl1pPr marL="0" indent="0">
              <a:buNone/>
              <a:defRPr sz="2150" b="1"/>
            </a:lvl1pPr>
            <a:lvl2pPr marL="451706" indent="0">
              <a:buNone/>
              <a:defRPr sz="2000" b="1"/>
            </a:lvl2pPr>
            <a:lvl3pPr marL="903368" indent="0">
              <a:buNone/>
              <a:defRPr sz="1850" b="1"/>
            </a:lvl3pPr>
            <a:lvl4pPr marL="1355028" indent="0">
              <a:buNone/>
              <a:defRPr sz="1600" b="1"/>
            </a:lvl4pPr>
            <a:lvl5pPr marL="1806710" indent="0">
              <a:buNone/>
              <a:defRPr sz="1600" b="1"/>
            </a:lvl5pPr>
            <a:lvl6pPr marL="2258393" indent="0">
              <a:buNone/>
              <a:defRPr sz="1600" b="1"/>
            </a:lvl6pPr>
            <a:lvl7pPr marL="2710072" indent="0">
              <a:buNone/>
              <a:defRPr sz="1600" b="1"/>
            </a:lvl7pPr>
            <a:lvl8pPr marL="3161746" indent="0">
              <a:buNone/>
              <a:defRPr sz="1600" b="1"/>
            </a:lvl8pPr>
            <a:lvl9pPr marL="3613425" indent="0">
              <a:buNone/>
              <a:defRPr sz="1600" b="1"/>
            </a:lvl9pPr>
          </a:lstStyle>
          <a:p>
            <a:pPr lvl="0"/>
            <a:r>
              <a:rPr lang="nb-NO"/>
              <a:t>Klikk for å redigere tekststiler i malen</a:t>
            </a:r>
          </a:p>
        </p:txBody>
      </p:sp>
      <p:sp>
        <p:nvSpPr>
          <p:cNvPr id="5" name="Plassholder for tekst 4"/>
          <p:cNvSpPr>
            <a:spLocks noGrp="1"/>
          </p:cNvSpPr>
          <p:nvPr>
            <p:ph type="body" sz="quarter" idx="3"/>
          </p:nvPr>
        </p:nvSpPr>
        <p:spPr>
          <a:xfrm>
            <a:off x="6229186" y="1816900"/>
            <a:ext cx="5275002" cy="540068"/>
          </a:xfrm>
        </p:spPr>
        <p:txBody>
          <a:bodyPr anchor="t">
            <a:normAutofit/>
          </a:bodyPr>
          <a:lstStyle>
            <a:lvl1pPr marL="0" indent="0">
              <a:buNone/>
              <a:defRPr sz="2150" b="1"/>
            </a:lvl1pPr>
            <a:lvl2pPr marL="451706" indent="0">
              <a:buNone/>
              <a:defRPr sz="2000" b="1"/>
            </a:lvl2pPr>
            <a:lvl3pPr marL="903368" indent="0">
              <a:buNone/>
              <a:defRPr sz="1850" b="1"/>
            </a:lvl3pPr>
            <a:lvl4pPr marL="1355028" indent="0">
              <a:buNone/>
              <a:defRPr sz="1600" b="1"/>
            </a:lvl4pPr>
            <a:lvl5pPr marL="1806710" indent="0">
              <a:buNone/>
              <a:defRPr sz="1600" b="1"/>
            </a:lvl5pPr>
            <a:lvl6pPr marL="2258393" indent="0">
              <a:buNone/>
              <a:defRPr sz="1600" b="1"/>
            </a:lvl6pPr>
            <a:lvl7pPr marL="2710072" indent="0">
              <a:buNone/>
              <a:defRPr sz="1600" b="1"/>
            </a:lvl7pPr>
            <a:lvl8pPr marL="3161746" indent="0">
              <a:buNone/>
              <a:defRPr sz="1600" b="1"/>
            </a:lvl8pPr>
            <a:lvl9pPr marL="3613425" indent="0">
              <a:buNone/>
              <a:defRPr sz="1600" b="1"/>
            </a:lvl9pPr>
          </a:lstStyle>
          <a:p>
            <a:pPr lvl="0"/>
            <a:r>
              <a:rPr lang="nb-NO"/>
              <a:t>Klikk for å redigere tekststiler i malen</a:t>
            </a:r>
          </a:p>
        </p:txBody>
      </p:sp>
      <p:sp>
        <p:nvSpPr>
          <p:cNvPr id="10" name="Plassholder for dato 9"/>
          <p:cNvSpPr>
            <a:spLocks noGrp="1"/>
          </p:cNvSpPr>
          <p:nvPr>
            <p:ph type="dt" sz="half" idx="10"/>
          </p:nvPr>
        </p:nvSpPr>
        <p:spPr/>
        <p:txBody>
          <a:bodyPr/>
          <a:lstStyle/>
          <a:p>
            <a:endParaRPr lang="nb-NO"/>
          </a:p>
        </p:txBody>
      </p:sp>
      <p:sp>
        <p:nvSpPr>
          <p:cNvPr id="11" name="Plassholder for bunntekst 10"/>
          <p:cNvSpPr>
            <a:spLocks noGrp="1"/>
          </p:cNvSpPr>
          <p:nvPr>
            <p:ph type="ftr" sz="quarter" idx="11"/>
          </p:nvPr>
        </p:nvSpPr>
        <p:spPr/>
        <p:txBody>
          <a:bodyPr/>
          <a:lstStyle/>
          <a:p>
            <a:endParaRPr lang="nb-NO" dirty="0"/>
          </a:p>
        </p:txBody>
      </p:sp>
      <p:sp>
        <p:nvSpPr>
          <p:cNvPr id="12" name="Plassholder for lysbildenummer 11"/>
          <p:cNvSpPr>
            <a:spLocks noGrp="1"/>
          </p:cNvSpPr>
          <p:nvPr>
            <p:ph type="sldNum" sz="quarter" idx="12"/>
          </p:nvPr>
        </p:nvSpPr>
        <p:spPr/>
        <p:txBody>
          <a:bodyPr/>
          <a:lstStyle/>
          <a:p>
            <a:r>
              <a:rPr lang="nb-NO"/>
              <a:t> Side </a:t>
            </a:r>
            <a:fld id="{5751DFAA-887F-4071-8EAD-E8CA316FCF06}" type="slidenum">
              <a:rPr lang="nb-NO" smtClean="0"/>
              <a:pPr/>
              <a:t>‹#›</a:t>
            </a:fld>
            <a:endParaRPr lang="nb-NO" dirty="0"/>
          </a:p>
        </p:txBody>
      </p:sp>
      <p:sp>
        <p:nvSpPr>
          <p:cNvPr id="13" name="Tittel 12"/>
          <p:cNvSpPr>
            <a:spLocks noGrp="1"/>
          </p:cNvSpPr>
          <p:nvPr>
            <p:ph type="title"/>
          </p:nvPr>
        </p:nvSpPr>
        <p:spPr/>
        <p:txBody>
          <a:bodyPr/>
          <a:lstStyle/>
          <a:p>
            <a:r>
              <a:rPr lang="nb-NO"/>
              <a:t>Klikk for å redigere tittelstil</a:t>
            </a:r>
            <a:endParaRPr lang="en-GB"/>
          </a:p>
        </p:txBody>
      </p:sp>
      <p:sp>
        <p:nvSpPr>
          <p:cNvPr id="7" name="Plassholder for innhold 6"/>
          <p:cNvSpPr>
            <a:spLocks noGrp="1"/>
          </p:cNvSpPr>
          <p:nvPr>
            <p:ph sz="quarter" idx="13"/>
          </p:nvPr>
        </p:nvSpPr>
        <p:spPr>
          <a:xfrm>
            <a:off x="719741" y="2356867"/>
            <a:ext cx="5275002" cy="379013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6"/>
          <p:cNvSpPr>
            <a:spLocks noGrp="1"/>
          </p:cNvSpPr>
          <p:nvPr>
            <p:ph sz="quarter" idx="14"/>
          </p:nvPr>
        </p:nvSpPr>
        <p:spPr>
          <a:xfrm>
            <a:off x="6229186" y="2356867"/>
            <a:ext cx="5275002" cy="3790134"/>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982206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endParaRPr lang="nb-NO"/>
          </a:p>
        </p:txBody>
      </p:sp>
      <p:sp>
        <p:nvSpPr>
          <p:cNvPr id="7" name="Plassholder for bunntekst 6"/>
          <p:cNvSpPr>
            <a:spLocks noGrp="1"/>
          </p:cNvSpPr>
          <p:nvPr>
            <p:ph type="ftr" sz="quarter" idx="11"/>
          </p:nvPr>
        </p:nvSpPr>
        <p:spPr/>
        <p:txBody>
          <a:bodyPr/>
          <a:lstStyle/>
          <a:p>
            <a:endParaRPr lang="nb-NO" dirty="0"/>
          </a:p>
        </p:txBody>
      </p:sp>
      <p:sp>
        <p:nvSpPr>
          <p:cNvPr id="8" name="Plassholder for lysbildenummer 7"/>
          <p:cNvSpPr>
            <a:spLocks noGrp="1"/>
          </p:cNvSpPr>
          <p:nvPr>
            <p:ph type="sldNum" sz="quarter" idx="12"/>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33052436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21852440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Large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p:txBody>
          <a:bodyPr/>
          <a:lstStyle/>
          <a:p>
            <a:fld id="{130CA15A-B377-495B-BF48-3A3144721AF6}" type="slidenum">
              <a:rPr lang="en-GB" smtClean="0">
                <a:solidFill>
                  <a:prstClr val="black"/>
                </a:solidFill>
              </a:rPr>
              <a:pPr/>
              <a:t>‹#›</a:t>
            </a:fld>
            <a:endParaRPr lang="en-GB" dirty="0">
              <a:solidFill>
                <a:prstClr val="black"/>
              </a:solidFill>
            </a:endParaRPr>
          </a:p>
        </p:txBody>
      </p:sp>
      <p:sp>
        <p:nvSpPr>
          <p:cNvPr id="7" name="Title 6"/>
          <p:cNvSpPr>
            <a:spLocks noGrp="1"/>
          </p:cNvSpPr>
          <p:nvPr>
            <p:ph type="title"/>
          </p:nvPr>
        </p:nvSpPr>
        <p:spPr bwMode="gray"/>
        <p:txBody>
          <a:bodyPr/>
          <a:lstStyle/>
          <a:p>
            <a:r>
              <a:rPr lang="en-US" dirty="0"/>
              <a:t>Click to edit Master title style</a:t>
            </a:r>
            <a:endParaRPr lang="en-GB" dirty="0"/>
          </a:p>
        </p:txBody>
      </p:sp>
      <p:sp>
        <p:nvSpPr>
          <p:cNvPr id="10" name="Content Placeholder 9"/>
          <p:cNvSpPr>
            <a:spLocks noGrp="1"/>
          </p:cNvSpPr>
          <p:nvPr>
            <p:ph sz="quarter" idx="13"/>
          </p:nvPr>
        </p:nvSpPr>
        <p:spPr bwMode="gray">
          <a:xfrm>
            <a:off x="719671" y="864000"/>
            <a:ext cx="7103532" cy="5280000"/>
          </a:xfrm>
        </p:spPr>
        <p:txBody>
          <a:bodyPr/>
          <a:lstStyle>
            <a:lvl1pPr>
              <a:defRPr sz="4000"/>
            </a:lvl1pPr>
          </a:lstStyle>
          <a:p>
            <a:pPr lvl="0"/>
            <a:r>
              <a:rPr lang="en-US" dirty="0"/>
              <a:t>Click to edit Master text styles</a:t>
            </a:r>
          </a:p>
        </p:txBody>
      </p:sp>
    </p:spTree>
    <p:extLst>
      <p:ext uri="{BB962C8B-B14F-4D97-AF65-F5344CB8AC3E}">
        <p14:creationId xmlns:p14="http://schemas.microsoft.com/office/powerpoint/2010/main" val="42413206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cSld name="Tittellysbilde #4">
    <p:bg>
      <p:bgPr>
        <a:solidFill>
          <a:schemeClr val="accent6"/>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2732287"/>
            <a:ext cx="9481186" cy="773203"/>
          </a:xfrm>
        </p:spPr>
        <p:txBody>
          <a:bodyPr anchor="ctr" anchorCtr="0">
            <a:normAutofit/>
          </a:bodyPr>
          <a:lstStyle>
            <a:lvl1pPr algn="ctr">
              <a:defRPr sz="4150">
                <a:solidFill>
                  <a:schemeClr val="accent1"/>
                </a:solidFill>
              </a:defRPr>
            </a:lvl1pPr>
          </a:lstStyle>
          <a:p>
            <a:r>
              <a:rPr lang="nb-NO"/>
              <a:t>Klikk for å redigere tittelstil</a:t>
            </a:r>
          </a:p>
        </p:txBody>
      </p:sp>
      <p:sp>
        <p:nvSpPr>
          <p:cNvPr id="3" name="Undertittel 2"/>
          <p:cNvSpPr>
            <a:spLocks noGrp="1"/>
          </p:cNvSpPr>
          <p:nvPr>
            <p:ph type="subTitle" idx="1"/>
          </p:nvPr>
        </p:nvSpPr>
        <p:spPr>
          <a:xfrm>
            <a:off x="1524000" y="5516452"/>
            <a:ext cx="9481186" cy="799339"/>
          </a:xfrm>
        </p:spPr>
        <p:txBody>
          <a:bodyPr anchor="b" anchorCtr="0">
            <a:normAutofit/>
          </a:bodyPr>
          <a:lstStyle>
            <a:lvl1pPr marL="0" indent="0" algn="ctr">
              <a:buNone/>
              <a:defRPr sz="2000">
                <a:solidFill>
                  <a:schemeClr val="accent1"/>
                </a:solidFill>
              </a:defRPr>
            </a:lvl1pPr>
            <a:lvl2pPr marL="454833" indent="0" algn="ctr">
              <a:buNone/>
              <a:defRPr sz="2000"/>
            </a:lvl2pPr>
            <a:lvl3pPr marL="909658" indent="0" algn="ctr">
              <a:buNone/>
              <a:defRPr sz="1850"/>
            </a:lvl3pPr>
            <a:lvl4pPr marL="1364480" indent="0" algn="ctr">
              <a:buNone/>
              <a:defRPr sz="1600"/>
            </a:lvl4pPr>
            <a:lvl5pPr marL="1819310" indent="0" algn="ctr">
              <a:buNone/>
              <a:defRPr sz="1600"/>
            </a:lvl5pPr>
            <a:lvl6pPr marL="2274151" indent="0" algn="ctr">
              <a:buNone/>
              <a:defRPr sz="1600"/>
            </a:lvl6pPr>
            <a:lvl7pPr marL="2728973" indent="0" algn="ctr">
              <a:buNone/>
              <a:defRPr sz="1600"/>
            </a:lvl7pPr>
            <a:lvl8pPr marL="3183797" indent="0" algn="ctr">
              <a:buNone/>
              <a:defRPr sz="1600"/>
            </a:lvl8pPr>
            <a:lvl9pPr marL="3638630" indent="0" algn="ctr">
              <a:buNone/>
              <a:defRPr sz="1600"/>
            </a:lvl9pPr>
          </a:lstStyle>
          <a:p>
            <a:r>
              <a:rPr lang="nb-NO"/>
              <a:t>Klikk for å redigere undertittelstil i malen</a:t>
            </a:r>
            <a:endParaRPr lang="nb-NO" dirty="0"/>
          </a:p>
        </p:txBody>
      </p:sp>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778" y="540068"/>
            <a:ext cx="1269764" cy="873762"/>
          </a:xfrm>
          <a:prstGeom prst="rect">
            <a:avLst/>
          </a:prstGeom>
        </p:spPr>
      </p:pic>
    </p:spTree>
    <p:extLst>
      <p:ext uri="{BB962C8B-B14F-4D97-AF65-F5344CB8AC3E}">
        <p14:creationId xmlns:p14="http://schemas.microsoft.com/office/powerpoint/2010/main" val="20750040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tel (hvit og blå)">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400">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00">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6" y="6056899"/>
            <a:ext cx="5330378"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7" y="3458233"/>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6206718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tel (hvit og grønn)">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400">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00">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6" y="6056899"/>
            <a:ext cx="5330378"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11DE7D1-8C9D-4D67-939F-CB5E940EBE45}"/>
              </a:ext>
            </a:extLst>
          </p:cNvPr>
          <p:cNvSpPr/>
          <p:nvPr userDrawn="1"/>
        </p:nvSpPr>
        <p:spPr>
          <a:xfrm>
            <a:off x="761257" y="3458233"/>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0226944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054334D-F166-4327-B8E2-E81514B8D5BF}"/>
              </a:ext>
            </a:extLst>
          </p:cNvPr>
          <p:cNvSpPr>
            <a:spLocks noGrp="1"/>
          </p:cNvSpPr>
          <p:nvPr>
            <p:ph type="pic" sz="quarter" idx="11"/>
          </p:nvPr>
        </p:nvSpPr>
        <p:spPr>
          <a:xfrm>
            <a:off x="6091634" y="0"/>
            <a:ext cx="6100366" cy="6858000"/>
          </a:xfrm>
          <a:solidFill>
            <a:schemeClr val="bg2"/>
          </a:solidFill>
        </p:spPr>
        <p:txBody>
          <a:bodyPr/>
          <a:lstStyle/>
          <a:p>
            <a:r>
              <a:rPr lang="nb-NO"/>
              <a:t>Klikk på ikonet for å legge til et bilde</a:t>
            </a: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6" y="1740238"/>
            <a:ext cx="4891530" cy="1592743"/>
          </a:xfrm>
        </p:spPr>
        <p:txBody>
          <a:bodyPr wrap="square" anchor="t" anchorCtr="0">
            <a:normAutofit/>
          </a:bodyPr>
          <a:lstStyle>
            <a:lvl1pPr algn="l">
              <a:lnSpc>
                <a:spcPct val="90000"/>
              </a:lnSpc>
              <a:defRPr sz="5400">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8" y="3733006"/>
            <a:ext cx="4891530" cy="315471"/>
          </a:xfrm>
        </p:spPr>
        <p:txBody>
          <a:bodyPr wrap="square">
            <a:normAutofit/>
          </a:bodyPr>
          <a:lstStyle>
            <a:lvl1pPr marL="0" indent="0" algn="l">
              <a:buNone/>
              <a:defRPr sz="2000">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6" y="6056899"/>
            <a:ext cx="4891530"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6" y="3458233"/>
            <a:ext cx="4891530"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4160252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tel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400">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00">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6" y="5949177"/>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B41CECB-54C1-4DFF-88AC-5417CD54C13B}"/>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92499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apittel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rgbClr val="202020"/>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rgbClr val="202020"/>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solidFill>
                <a:srgbClr val="202020"/>
              </a:solidFill>
            </a:endParaRPr>
          </a:p>
        </p:txBody>
      </p:sp>
    </p:spTree>
    <p:extLst>
      <p:ext uri="{BB962C8B-B14F-4D97-AF65-F5344CB8AC3E}">
        <p14:creationId xmlns:p14="http://schemas.microsoft.com/office/powerpoint/2010/main" val="33862601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tel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400">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00">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6" y="5949177"/>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A42AE60F-ED9B-4EAC-A6F5-7B46A39B9711}"/>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0923114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tel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dirty="0">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400">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00">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71972" y="5949177"/>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5" name="Rektangel 4">
            <a:extLst>
              <a:ext uri="{FF2B5EF4-FFF2-40B4-BE49-F238E27FC236}">
                <a16:creationId xmlns:a16="http://schemas.microsoft.com/office/drawing/2014/main" id="{32EBB68E-D81F-4673-92C0-1797C8A4D118}"/>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8654596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Kapittel (mørk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400">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0703105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Kapittel (lys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400">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7236818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Kapittel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rgbClr val="202020"/>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400">
                <a:solidFill>
                  <a:srgbClr val="202020"/>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solidFill>
                <a:srgbClr val="202020"/>
              </a:solidFill>
            </a:endParaRPr>
          </a:p>
        </p:txBody>
      </p:sp>
    </p:spTree>
    <p:extLst>
      <p:ext uri="{BB962C8B-B14F-4D97-AF65-F5344CB8AC3E}">
        <p14:creationId xmlns:p14="http://schemas.microsoft.com/office/powerpoint/2010/main" val="14520220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Kapittel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400">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5212895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p:txBody>
          <a:bodyPr/>
          <a:lstStyle>
            <a:lvl1pPr>
              <a:defRPr sz="240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r>
              <a:rPr lang="nb-NO"/>
              <a:t>19.11.2019</a:t>
            </a:r>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a:xfrm>
            <a:off x="2792794" y="6492296"/>
            <a:ext cx="2065472" cy="123111"/>
          </a:xfrm>
        </p:spPr>
        <p:txBody>
          <a:bodyPr/>
          <a:lstStyle/>
          <a:p>
            <a:r>
              <a:rPr lang="nb-NO"/>
              <a:t>NGN KVU Helse - presentasjon NUIT</a:t>
            </a:r>
            <a:endParaRPr lang="nn-NO" dirty="0"/>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pic>
        <p:nvPicPr>
          <p:cNvPr id="7" name="Bilde 6">
            <a:extLst>
              <a:ext uri="{FF2B5EF4-FFF2-40B4-BE49-F238E27FC236}">
                <a16:creationId xmlns:a16="http://schemas.microsoft.com/office/drawing/2014/main" id="{EC00145B-1F13-4DF9-BB5E-ED7FEE5808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256" y="6448528"/>
            <a:ext cx="1384985" cy="180766"/>
          </a:xfrm>
          <a:prstGeom prst="rect">
            <a:avLst/>
          </a:prstGeom>
        </p:spPr>
      </p:pic>
    </p:spTree>
    <p:extLst>
      <p:ext uri="{BB962C8B-B14F-4D97-AF65-F5344CB8AC3E}">
        <p14:creationId xmlns:p14="http://schemas.microsoft.com/office/powerpoint/2010/main" val="22108894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verskrift og innhold (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73DB64-FA9A-4917-B9BC-FDBF51ACBCB3}"/>
              </a:ext>
            </a:extLst>
          </p:cNvPr>
          <p:cNvSpPr>
            <a:spLocks noGrp="1"/>
          </p:cNvSpPr>
          <p:nvPr>
            <p:ph type="title"/>
          </p:nvPr>
        </p:nvSpPr>
        <p:spPr>
          <a:xfrm>
            <a:off x="761256" y="315913"/>
            <a:ext cx="5122402" cy="1157511"/>
          </a:xfrm>
        </p:spPr>
        <p:txBody>
          <a:bodyPr/>
          <a:lstStyle/>
          <a:p>
            <a:r>
              <a:rPr lang="nb-NO"/>
              <a:t>Klikk for å redigere tittelstil</a:t>
            </a:r>
            <a:endParaRPr lang="nn-NO" dirty="0"/>
          </a:p>
        </p:txBody>
      </p:sp>
      <p:sp>
        <p:nvSpPr>
          <p:cNvPr id="5" name="Plassholder for dato 4">
            <a:extLst>
              <a:ext uri="{FF2B5EF4-FFF2-40B4-BE49-F238E27FC236}">
                <a16:creationId xmlns:a16="http://schemas.microsoft.com/office/drawing/2014/main" id="{12F3F69F-D631-411F-BFF5-5611D6D8FD1E}"/>
              </a:ext>
            </a:extLst>
          </p:cNvPr>
          <p:cNvSpPr>
            <a:spLocks noGrp="1"/>
          </p:cNvSpPr>
          <p:nvPr>
            <p:ph type="dt" sz="half" idx="10"/>
          </p:nvPr>
        </p:nvSpPr>
        <p:spPr/>
        <p:txBody>
          <a:bodyPr/>
          <a:lstStyle/>
          <a:p>
            <a:r>
              <a:rPr lang="nb-NO"/>
              <a:t>19.11.2019</a:t>
            </a:r>
            <a:endParaRPr lang="nn-NO"/>
          </a:p>
        </p:txBody>
      </p:sp>
      <p:sp>
        <p:nvSpPr>
          <p:cNvPr id="6" name="Plassholder for bunntekst 5">
            <a:extLst>
              <a:ext uri="{FF2B5EF4-FFF2-40B4-BE49-F238E27FC236}">
                <a16:creationId xmlns:a16="http://schemas.microsoft.com/office/drawing/2014/main" id="{F8A3F24D-DD5A-4BBF-970B-80B97882D369}"/>
              </a:ext>
            </a:extLst>
          </p:cNvPr>
          <p:cNvSpPr>
            <a:spLocks noGrp="1"/>
          </p:cNvSpPr>
          <p:nvPr>
            <p:ph type="ftr" sz="quarter" idx="11"/>
          </p:nvPr>
        </p:nvSpPr>
        <p:spPr/>
        <p:txBody>
          <a:bodyPr/>
          <a:lstStyle/>
          <a:p>
            <a:r>
              <a:rPr lang="nb-NO"/>
              <a:t>NGN KVU Helse - presentasjon NUIT</a:t>
            </a:r>
            <a:endParaRPr lang="nn-NO" dirty="0"/>
          </a:p>
        </p:txBody>
      </p:sp>
      <p:sp>
        <p:nvSpPr>
          <p:cNvPr id="7" name="Plassholder for lysbildenummer 6">
            <a:extLst>
              <a:ext uri="{FF2B5EF4-FFF2-40B4-BE49-F238E27FC236}">
                <a16:creationId xmlns:a16="http://schemas.microsoft.com/office/drawing/2014/main" id="{0E7D622E-D661-4849-BC9C-58B238BE9AE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8" name="Plassholder for innhold 2">
            <a:extLst>
              <a:ext uri="{FF2B5EF4-FFF2-40B4-BE49-F238E27FC236}">
                <a16:creationId xmlns:a16="http://schemas.microsoft.com/office/drawing/2014/main" id="{AA586D02-CE2A-48B0-AB3E-02553004D628}"/>
              </a:ext>
            </a:extLst>
          </p:cNvPr>
          <p:cNvSpPr>
            <a:spLocks noGrp="1"/>
          </p:cNvSpPr>
          <p:nvPr>
            <p:ph idx="1"/>
          </p:nvPr>
        </p:nvSpPr>
        <p:spPr>
          <a:xfrm>
            <a:off x="761256" y="1917700"/>
            <a:ext cx="5122402" cy="4424107"/>
          </a:xfrm>
        </p:spPr>
        <p:txBody>
          <a:bodyPr/>
          <a:lstStyle>
            <a:lvl1pPr>
              <a:defRPr sz="240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0" name="Plassholder for innhold 2">
            <a:extLst>
              <a:ext uri="{FF2B5EF4-FFF2-40B4-BE49-F238E27FC236}">
                <a16:creationId xmlns:a16="http://schemas.microsoft.com/office/drawing/2014/main" id="{0EDEDCD0-140E-4CA0-9E8E-4047CEFB2EB8}"/>
              </a:ext>
            </a:extLst>
          </p:cNvPr>
          <p:cNvSpPr>
            <a:spLocks noGrp="1"/>
          </p:cNvSpPr>
          <p:nvPr>
            <p:ph idx="13"/>
          </p:nvPr>
        </p:nvSpPr>
        <p:spPr>
          <a:xfrm>
            <a:off x="6301198" y="1917700"/>
            <a:ext cx="5122402" cy="4424107"/>
          </a:xfrm>
        </p:spPr>
        <p:txBody>
          <a:bodyPr/>
          <a:lstStyle>
            <a:lvl1pPr>
              <a:defRPr sz="240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2" name="Plassholder for tekst 11">
            <a:extLst>
              <a:ext uri="{FF2B5EF4-FFF2-40B4-BE49-F238E27FC236}">
                <a16:creationId xmlns:a16="http://schemas.microsoft.com/office/drawing/2014/main" id="{543B2193-A04A-49FA-B3BA-B0A5CB5E9609}"/>
              </a:ext>
            </a:extLst>
          </p:cNvPr>
          <p:cNvSpPr>
            <a:spLocks noGrp="1"/>
          </p:cNvSpPr>
          <p:nvPr>
            <p:ph type="body" sz="quarter" idx="14" hasCustomPrompt="1"/>
          </p:nvPr>
        </p:nvSpPr>
        <p:spPr>
          <a:xfrm>
            <a:off x="6301198" y="315913"/>
            <a:ext cx="5122402" cy="1157511"/>
          </a:xfrm>
        </p:spPr>
        <p:txBody>
          <a:bodyPr anchor="b" anchorCtr="0">
            <a:normAutofit/>
          </a:bodyPr>
          <a:lstStyle>
            <a:lvl1pPr marL="0" indent="0">
              <a:buNone/>
              <a:defRPr sz="2800">
                <a:latin typeface="Calibri" panose="020F0502020204030204" pitchFamily="34" charset="0"/>
                <a:cs typeface="Calibri" panose="020F0502020204030204" pitchFamily="34" charset="0"/>
              </a:defRPr>
            </a:lvl1pPr>
          </a:lstStyle>
          <a:p>
            <a:pPr lvl="0"/>
            <a:r>
              <a:rPr kumimoji="0" lang="nb-NO" sz="3499" b="1" i="0" u="none" strike="noStrike" kern="1200" cap="none" spc="0" normalizeH="0" baseline="0" noProof="0" dirty="0">
                <a:ln>
                  <a:noFill/>
                </a:ln>
                <a:solidFill>
                  <a:srgbClr val="202020"/>
                </a:solidFill>
                <a:effectLst/>
                <a:uLnTx/>
                <a:uFillTx/>
                <a:latin typeface="+mn-lt"/>
                <a:ea typeface="+mj-ea"/>
                <a:cs typeface="+mj-cs"/>
              </a:rPr>
              <a:t>Klikk for å redigere tittelstil</a:t>
            </a:r>
            <a:endParaRPr lang="nb-NO" dirty="0"/>
          </a:p>
        </p:txBody>
      </p:sp>
      <p:pic>
        <p:nvPicPr>
          <p:cNvPr id="9" name="Bilde 8">
            <a:extLst>
              <a:ext uri="{FF2B5EF4-FFF2-40B4-BE49-F238E27FC236}">
                <a16:creationId xmlns:a16="http://schemas.microsoft.com/office/drawing/2014/main" id="{C2B98AE8-9EC6-4194-86ED-254164BDE6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256" y="6448528"/>
            <a:ext cx="1384985" cy="180766"/>
          </a:xfrm>
          <a:prstGeom prst="rect">
            <a:avLst/>
          </a:prstGeom>
        </p:spPr>
      </p:pic>
    </p:spTree>
    <p:extLst>
      <p:ext uri="{BB962C8B-B14F-4D97-AF65-F5344CB8AC3E}">
        <p14:creationId xmlns:p14="http://schemas.microsoft.com/office/powerpoint/2010/main" val="27152714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verskrift og 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AEE3ECBB-F8CD-40EB-A9AF-746A02D44FBA}"/>
              </a:ext>
            </a:extLst>
          </p:cNvPr>
          <p:cNvSpPr>
            <a:spLocks noGrp="1"/>
          </p:cNvSpPr>
          <p:nvPr>
            <p:ph type="media" sz="quarter" idx="15"/>
          </p:nvPr>
        </p:nvSpPr>
        <p:spPr>
          <a:xfrm>
            <a:off x="761256" y="1589599"/>
            <a:ext cx="11112430" cy="4635580"/>
          </a:xfrm>
          <a:solidFill>
            <a:schemeClr val="bg2"/>
          </a:solidFill>
        </p:spPr>
        <p:txBody>
          <a:bodyPr/>
          <a:lstStyle/>
          <a:p>
            <a:r>
              <a:rPr lang="nb-NO"/>
              <a:t>Klikk ikonet for å legge til media</a:t>
            </a:r>
          </a:p>
        </p:txBody>
      </p:sp>
      <p:sp>
        <p:nvSpPr>
          <p:cNvPr id="8" name="Tittel 1">
            <a:extLst>
              <a:ext uri="{FF2B5EF4-FFF2-40B4-BE49-F238E27FC236}">
                <a16:creationId xmlns:a16="http://schemas.microsoft.com/office/drawing/2014/main" id="{77C21D35-2682-4C37-9369-8B21B52A73D5}"/>
              </a:ext>
            </a:extLst>
          </p:cNvPr>
          <p:cNvSpPr>
            <a:spLocks noGrp="1"/>
          </p:cNvSpPr>
          <p:nvPr>
            <p:ph type="title"/>
          </p:nvPr>
        </p:nvSpPr>
        <p:spPr>
          <a:xfrm>
            <a:off x="761257" y="753124"/>
            <a:ext cx="6858446" cy="498598"/>
          </a:xfrm>
        </p:spPr>
        <p:txBody>
          <a:bodyPr wrap="square" anchor="t" anchorCtr="0">
            <a:spAutoFit/>
          </a:bodyPr>
          <a:lstStyle>
            <a:lvl1pPr>
              <a:lnSpc>
                <a:spcPct val="90000"/>
              </a:lnSpc>
              <a:defRPr sz="3600"/>
            </a:lvl1pPr>
          </a:lstStyle>
          <a:p>
            <a:r>
              <a:rPr lang="nb-NO"/>
              <a:t>Klikk for å redigere tittelstil</a:t>
            </a:r>
            <a:endParaRPr lang="nn-NO" dirty="0"/>
          </a:p>
        </p:txBody>
      </p:sp>
      <p:sp>
        <p:nvSpPr>
          <p:cNvPr id="9" name="Plassholder for tekst 8">
            <a:extLst>
              <a:ext uri="{FF2B5EF4-FFF2-40B4-BE49-F238E27FC236}">
                <a16:creationId xmlns:a16="http://schemas.microsoft.com/office/drawing/2014/main" id="{B9007D98-D6C3-416B-B59C-76C771F9F55D}"/>
              </a:ext>
            </a:extLst>
          </p:cNvPr>
          <p:cNvSpPr>
            <a:spLocks noGrp="1"/>
          </p:cNvSpPr>
          <p:nvPr>
            <p:ph type="body" sz="quarter" idx="11" hasCustomPrompt="1"/>
          </p:nvPr>
        </p:nvSpPr>
        <p:spPr>
          <a:xfrm>
            <a:off x="8400804" y="1026019"/>
            <a:ext cx="3472883" cy="138499"/>
          </a:xfrm>
        </p:spPr>
        <p:txBody>
          <a:bodyPr wrap="square" anchor="b" anchorCtr="0">
            <a:spAutoFit/>
          </a:bodyPr>
          <a:lstStyle>
            <a:lvl1pPr marL="0" indent="0" algn="r">
              <a:lnSpc>
                <a:spcPct val="90000"/>
              </a:lnSpc>
              <a:buNone/>
              <a:defRPr sz="1000" u="sng"/>
            </a:lvl1pPr>
          </a:lstStyle>
          <a:p>
            <a:pPr lvl="0"/>
            <a:r>
              <a:rPr lang="nb-NO" dirty="0"/>
              <a:t>Kildelenke</a:t>
            </a:r>
          </a:p>
        </p:txBody>
      </p:sp>
      <p:pic>
        <p:nvPicPr>
          <p:cNvPr id="5" name="Bilde 4">
            <a:extLst>
              <a:ext uri="{FF2B5EF4-FFF2-40B4-BE49-F238E27FC236}">
                <a16:creationId xmlns:a16="http://schemas.microsoft.com/office/drawing/2014/main" id="{F3DF3F4F-B379-4C7C-85AC-B8BA7EEED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256" y="6448528"/>
            <a:ext cx="1384985" cy="180766"/>
          </a:xfrm>
          <a:prstGeom prst="rect">
            <a:avLst/>
          </a:prstGeom>
        </p:spPr>
      </p:pic>
    </p:spTree>
    <p:extLst>
      <p:ext uri="{BB962C8B-B14F-4D97-AF65-F5344CB8AC3E}">
        <p14:creationId xmlns:p14="http://schemas.microsoft.com/office/powerpoint/2010/main" val="42284341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verskrift og bredt bilde">
    <p:spTree>
      <p:nvGrpSpPr>
        <p:cNvPr id="1" name=""/>
        <p:cNvGrpSpPr/>
        <p:nvPr/>
      </p:nvGrpSpPr>
      <p:grpSpPr>
        <a:xfrm>
          <a:off x="0" y="0"/>
          <a:ext cx="0" cy="0"/>
          <a:chOff x="0" y="0"/>
          <a:chExt cx="0" cy="0"/>
        </a:xfrm>
      </p:grpSpPr>
      <p:sp>
        <p:nvSpPr>
          <p:cNvPr id="7" name="Plassholder for bilde 4">
            <a:extLst>
              <a:ext uri="{FF2B5EF4-FFF2-40B4-BE49-F238E27FC236}">
                <a16:creationId xmlns:a16="http://schemas.microsoft.com/office/drawing/2014/main" id="{86DB7F6B-2F66-40CC-B4CA-44167796F991}"/>
              </a:ext>
            </a:extLst>
          </p:cNvPr>
          <p:cNvSpPr>
            <a:spLocks noGrp="1"/>
          </p:cNvSpPr>
          <p:nvPr>
            <p:ph type="pic" sz="quarter" idx="13"/>
          </p:nvPr>
        </p:nvSpPr>
        <p:spPr>
          <a:xfrm>
            <a:off x="761256" y="1917701"/>
            <a:ext cx="10663933" cy="4424107"/>
          </a:xfrm>
          <a:solidFill>
            <a:schemeClr val="bg2"/>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r>
              <a:rPr lang="nb-NO"/>
              <a:t>19.11.2019</a:t>
            </a:r>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b-NO"/>
              <a:t>NGN KVU Helse - presentasjon NUIT</a:t>
            </a:r>
            <a:endParaRPr lang="nn-NO" dirty="0"/>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pic>
        <p:nvPicPr>
          <p:cNvPr id="8" name="Bilde 7">
            <a:extLst>
              <a:ext uri="{FF2B5EF4-FFF2-40B4-BE49-F238E27FC236}">
                <a16:creationId xmlns:a16="http://schemas.microsoft.com/office/drawing/2014/main" id="{0796B1D7-7A70-4E4E-BD54-42BA8B8B96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256" y="6448528"/>
            <a:ext cx="1384985" cy="180766"/>
          </a:xfrm>
          <a:prstGeom prst="rect">
            <a:avLst/>
          </a:prstGeom>
        </p:spPr>
      </p:pic>
    </p:spTree>
    <p:extLst>
      <p:ext uri="{BB962C8B-B14F-4D97-AF65-F5344CB8AC3E}">
        <p14:creationId xmlns:p14="http://schemas.microsoft.com/office/powerpoint/2010/main" val="120905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2.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3.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15.png"/><Relationship Id="rId2" Type="http://schemas.openxmlformats.org/officeDocument/2006/relationships/slideLayout" Target="../slideLayouts/slideLayout72.xml"/><Relationship Id="rId16" Type="http://schemas.openxmlformats.org/officeDocument/2006/relationships/theme" Target="../theme/theme4.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47" Type="http://schemas.openxmlformats.org/officeDocument/2006/relationships/theme" Target="../theme/theme5.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46" Type="http://schemas.openxmlformats.org/officeDocument/2006/relationships/slideLayout" Target="../slideLayouts/slideLayout131.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41" Type="http://schemas.openxmlformats.org/officeDocument/2006/relationships/slideLayout" Target="../slideLayouts/slideLayout126.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45" Type="http://schemas.openxmlformats.org/officeDocument/2006/relationships/slideLayout" Target="../slideLayouts/slideLayout130.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4" Type="http://schemas.openxmlformats.org/officeDocument/2006/relationships/slideLayout" Target="../slideLayouts/slideLayout129.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5749669-6931-4C6E-B152-F25A1F213227}"/>
              </a:ext>
            </a:extLst>
          </p:cNvPr>
          <p:cNvSpPr>
            <a:spLocks noGrp="1"/>
          </p:cNvSpPr>
          <p:nvPr>
            <p:ph type="title"/>
          </p:nvPr>
        </p:nvSpPr>
        <p:spPr>
          <a:xfrm>
            <a:off x="761256" y="315913"/>
            <a:ext cx="10663932" cy="1157511"/>
          </a:xfrm>
          <a:prstGeom prst="rect">
            <a:avLst/>
          </a:prstGeom>
        </p:spPr>
        <p:txBody>
          <a:bodyPr vert="horz" wrap="square" lIns="0" tIns="0" rIns="0" bIns="0" rtlCol="0" anchor="b" anchorCtr="0">
            <a:normAutofit/>
          </a:bodyPr>
          <a:lstStyle/>
          <a:p>
            <a:r>
              <a:rPr lang="nb-NO" dirty="0"/>
              <a:t>Klikk for å redigere tittelstil</a:t>
            </a:r>
            <a:endParaRPr lang="nn-NO" dirty="0"/>
          </a:p>
        </p:txBody>
      </p:sp>
      <p:sp>
        <p:nvSpPr>
          <p:cNvPr id="3" name="Plassholder for tekst 2">
            <a:extLst>
              <a:ext uri="{FF2B5EF4-FFF2-40B4-BE49-F238E27FC236}">
                <a16:creationId xmlns:a16="http://schemas.microsoft.com/office/drawing/2014/main" id="{CFC510D1-D451-4A9F-8D9E-451907F8468A}"/>
              </a:ext>
            </a:extLst>
          </p:cNvPr>
          <p:cNvSpPr>
            <a:spLocks noGrp="1"/>
          </p:cNvSpPr>
          <p:nvPr>
            <p:ph type="body" idx="1"/>
          </p:nvPr>
        </p:nvSpPr>
        <p:spPr>
          <a:xfrm>
            <a:off x="761256" y="1917700"/>
            <a:ext cx="10663932" cy="4424107"/>
          </a:xfrm>
          <a:prstGeom prst="rect">
            <a:avLst/>
          </a:prstGeom>
        </p:spPr>
        <p:txBody>
          <a:bodyPr vert="horz" wrap="square"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
        <p:nvSpPr>
          <p:cNvPr id="4" name="Plassholder for dato 3">
            <a:extLst>
              <a:ext uri="{FF2B5EF4-FFF2-40B4-BE49-F238E27FC236}">
                <a16:creationId xmlns:a16="http://schemas.microsoft.com/office/drawing/2014/main" id="{51C366B4-B3AC-46B9-9CB1-13C84BBCF63C}"/>
              </a:ext>
            </a:extLst>
          </p:cNvPr>
          <p:cNvSpPr>
            <a:spLocks noGrp="1"/>
          </p:cNvSpPr>
          <p:nvPr>
            <p:ph type="dt" sz="half" idx="2"/>
          </p:nvPr>
        </p:nvSpPr>
        <p:spPr>
          <a:xfrm>
            <a:off x="5645914" y="6455688"/>
            <a:ext cx="900172" cy="107697"/>
          </a:xfrm>
          <a:prstGeom prst="rect">
            <a:avLst/>
          </a:prstGeom>
        </p:spPr>
        <p:txBody>
          <a:bodyPr vert="horz" lIns="0" tIns="0" rIns="0" bIns="0" rtlCol="0" anchor="ctr">
            <a:spAutoFit/>
          </a:bodyPr>
          <a:lstStyle>
            <a:lvl1pPr algn="ctr">
              <a:lnSpc>
                <a:spcPct val="100000"/>
              </a:lnSpc>
              <a:spcBef>
                <a:spcPts val="0"/>
              </a:spcBef>
              <a:defRPr sz="700">
                <a:solidFill>
                  <a:srgbClr val="202020"/>
                </a:solidFill>
              </a:defRPr>
            </a:lvl1pPr>
          </a:lstStyle>
          <a:p>
            <a:endParaRPr lang="nn-NO" dirty="0"/>
          </a:p>
        </p:txBody>
      </p:sp>
      <p:sp>
        <p:nvSpPr>
          <p:cNvPr id="5" name="Plassholder for bunntekst 4">
            <a:extLst>
              <a:ext uri="{FF2B5EF4-FFF2-40B4-BE49-F238E27FC236}">
                <a16:creationId xmlns:a16="http://schemas.microsoft.com/office/drawing/2014/main" id="{4085FB4B-C816-4D4C-8D18-CE3B83BED12B}"/>
              </a:ext>
            </a:extLst>
          </p:cNvPr>
          <p:cNvSpPr>
            <a:spLocks noGrp="1"/>
          </p:cNvSpPr>
          <p:nvPr>
            <p:ph type="ftr" sz="quarter" idx="3"/>
          </p:nvPr>
        </p:nvSpPr>
        <p:spPr>
          <a:xfrm>
            <a:off x="761256" y="6455688"/>
            <a:ext cx="900172" cy="107697"/>
          </a:xfrm>
          <a:prstGeom prst="rect">
            <a:avLst/>
          </a:prstGeom>
        </p:spPr>
        <p:txBody>
          <a:bodyPr vert="horz" lIns="0" tIns="0" rIns="0" bIns="0" rtlCol="0" anchor="ctr">
            <a:spAutoFit/>
          </a:bodyPr>
          <a:lstStyle>
            <a:lvl1pPr algn="l">
              <a:lnSpc>
                <a:spcPct val="100000"/>
              </a:lnSpc>
              <a:spcBef>
                <a:spcPts val="0"/>
              </a:spcBef>
              <a:defRPr sz="700">
                <a:solidFill>
                  <a:srgbClr val="202020"/>
                </a:solidFill>
              </a:defRPr>
            </a:lvl1pPr>
          </a:lstStyle>
          <a:p>
            <a:r>
              <a:rPr lang="nn-NO"/>
              <a:t>Helsedirektoratet</a:t>
            </a:r>
            <a:endParaRPr lang="nn-NO" dirty="0"/>
          </a:p>
        </p:txBody>
      </p:sp>
      <p:sp>
        <p:nvSpPr>
          <p:cNvPr id="6" name="Plassholder for lysbildenummer 5">
            <a:extLst>
              <a:ext uri="{FF2B5EF4-FFF2-40B4-BE49-F238E27FC236}">
                <a16:creationId xmlns:a16="http://schemas.microsoft.com/office/drawing/2014/main" id="{4D928A03-7079-441D-9969-C152566BEA11}"/>
              </a:ext>
            </a:extLst>
          </p:cNvPr>
          <p:cNvSpPr>
            <a:spLocks noGrp="1"/>
          </p:cNvSpPr>
          <p:nvPr>
            <p:ph type="sldNum" sz="quarter" idx="4"/>
          </p:nvPr>
        </p:nvSpPr>
        <p:spPr>
          <a:xfrm>
            <a:off x="10530572" y="6485065"/>
            <a:ext cx="900172" cy="107697"/>
          </a:xfrm>
          <a:prstGeom prst="rect">
            <a:avLst/>
          </a:prstGeom>
        </p:spPr>
        <p:txBody>
          <a:bodyPr vert="horz" lIns="0" tIns="0" rIns="0" bIns="0" rtlCol="0" anchor="ctr">
            <a:spAutoFit/>
          </a:bodyPr>
          <a:lstStyle>
            <a:lvl1pPr algn="r">
              <a:lnSpc>
                <a:spcPct val="100000"/>
              </a:lnSpc>
              <a:spcBef>
                <a:spcPts val="0"/>
              </a:spcBef>
              <a:defRPr sz="700">
                <a:solidFill>
                  <a:srgbClr val="202020"/>
                </a:solidFill>
              </a:defRPr>
            </a:lvl1pPr>
          </a:lstStyle>
          <a:p>
            <a:fld id="{1670A82E-6091-4B79-BDC9-9FEC8E0D8D32}" type="slidenum">
              <a:rPr lang="nn-NO" smtClean="0"/>
              <a:pPr/>
              <a:t>‹#›</a:t>
            </a:fld>
            <a:endParaRPr lang="nn-NO"/>
          </a:p>
        </p:txBody>
      </p:sp>
    </p:spTree>
    <p:extLst>
      <p:ext uri="{BB962C8B-B14F-4D97-AF65-F5344CB8AC3E}">
        <p14:creationId xmlns:p14="http://schemas.microsoft.com/office/powerpoint/2010/main" val="309446936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60" r:id="rId4"/>
    <p:sldLayoutId id="2147483662" r:id="rId5"/>
    <p:sldLayoutId id="2147483663" r:id="rId6"/>
    <p:sldLayoutId id="2147483677" r:id="rId7"/>
    <p:sldLayoutId id="2147483678" r:id="rId8"/>
    <p:sldLayoutId id="2147483679" r:id="rId9"/>
    <p:sldLayoutId id="2147483680" r:id="rId10"/>
    <p:sldLayoutId id="2147483650" r:id="rId11"/>
    <p:sldLayoutId id="2147483652" r:id="rId12"/>
    <p:sldLayoutId id="2147483674" r:id="rId13"/>
    <p:sldLayoutId id="2147483694" r:id="rId14"/>
    <p:sldLayoutId id="2147483654" r:id="rId15"/>
    <p:sldLayoutId id="2147483675" r:id="rId16"/>
    <p:sldLayoutId id="2147483676" r:id="rId17"/>
    <p:sldLayoutId id="2147483691" r:id="rId18"/>
    <p:sldLayoutId id="2147483668" r:id="rId19"/>
    <p:sldLayoutId id="2147483695" r:id="rId20"/>
    <p:sldLayoutId id="2147483696" r:id="rId21"/>
    <p:sldLayoutId id="2147483697" r:id="rId22"/>
    <p:sldLayoutId id="2147483698" r:id="rId23"/>
    <p:sldLayoutId id="2147483669" r:id="rId24"/>
    <p:sldLayoutId id="2147483699" r:id="rId25"/>
    <p:sldLayoutId id="2147483670" r:id="rId26"/>
    <p:sldLayoutId id="2147483671" r:id="rId27"/>
    <p:sldLayoutId id="2147483672" r:id="rId28"/>
    <p:sldLayoutId id="2147483673" r:id="rId29"/>
    <p:sldLayoutId id="2147483681" r:id="rId30"/>
    <p:sldLayoutId id="2147483682" r:id="rId31"/>
    <p:sldLayoutId id="2147483683" r:id="rId32"/>
    <p:sldLayoutId id="2147483651" r:id="rId33"/>
    <p:sldLayoutId id="2147483667" r:id="rId34"/>
    <p:sldLayoutId id="2147483692" r:id="rId35"/>
    <p:sldLayoutId id="2147483693" r:id="rId36"/>
    <p:sldLayoutId id="2147483665" r:id="rId37"/>
    <p:sldLayoutId id="2147483666" r:id="rId38"/>
    <p:sldLayoutId id="2147483684" r:id="rId39"/>
    <p:sldLayoutId id="2147483685" r:id="rId40"/>
    <p:sldLayoutId id="2147483686" r:id="rId41"/>
    <p:sldLayoutId id="2147483687" r:id="rId42"/>
    <p:sldLayoutId id="2147483688" r:id="rId43"/>
    <p:sldLayoutId id="2147483689" r:id="rId44"/>
    <p:sldLayoutId id="2147483690" r:id="rId45"/>
    <p:sldLayoutId id="2147483655" r:id="rId46"/>
  </p:sldLayoutIdLst>
  <p:hf hdr="0" dt="0"/>
  <p:txStyles>
    <p:titleStyle>
      <a:lvl1pPr algn="l" defTabSz="914263" rtl="0" eaLnBrk="1" latinLnBrk="0" hangingPunct="1">
        <a:lnSpc>
          <a:spcPct val="100000"/>
        </a:lnSpc>
        <a:spcBef>
          <a:spcPts val="0"/>
        </a:spcBef>
        <a:buNone/>
        <a:defRPr sz="3499" b="1" kern="1200">
          <a:solidFill>
            <a:srgbClr val="202020"/>
          </a:solidFill>
          <a:latin typeface="+mj-lt"/>
          <a:ea typeface="+mj-ea"/>
          <a:cs typeface="+mj-cs"/>
        </a:defRPr>
      </a:lvl1pPr>
    </p:titleStyle>
    <p:bodyStyle>
      <a:lvl1pPr marL="179982" indent="-179982" algn="l" defTabSz="914263" rtl="0" eaLnBrk="1" latinLnBrk="0" hangingPunct="1">
        <a:lnSpc>
          <a:spcPct val="100000"/>
        </a:lnSpc>
        <a:spcBef>
          <a:spcPts val="0"/>
        </a:spcBef>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0"/>
        </a:spcBef>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0"/>
        </a:spcBef>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9" userDrawn="1">
          <p15:clr>
            <a:srgbClr val="F26B43"/>
          </p15:clr>
        </p15:guide>
        <p15:guide id="2" pos="8635" userDrawn="1">
          <p15:clr>
            <a:srgbClr val="F26B43"/>
          </p15:clr>
        </p15:guide>
        <p15:guide id="3" pos="959" userDrawn="1">
          <p15:clr>
            <a:srgbClr val="F26B43"/>
          </p15:clr>
        </p15:guide>
        <p15:guide id="4" pos="2882" userDrawn="1">
          <p15:clr>
            <a:srgbClr val="F26B43"/>
          </p15:clr>
        </p15:guide>
        <p15:guide id="5" pos="6712" userDrawn="1">
          <p15:clr>
            <a:srgbClr val="F26B43"/>
          </p15:clr>
        </p15:guide>
        <p15:guide id="6" pos="5750" userDrawn="1">
          <p15:clr>
            <a:srgbClr val="F26B43"/>
          </p15:clr>
        </p15:guide>
        <p15:guide id="7" pos="4790" userDrawn="1">
          <p15:clr>
            <a:srgbClr val="F26B43"/>
          </p15:clr>
        </p15:guide>
        <p15:guide id="8" pos="3844" userDrawn="1">
          <p15:clr>
            <a:srgbClr val="F26B43"/>
          </p15:clr>
        </p15:guide>
        <p15:guide id="9" pos="1919" userDrawn="1">
          <p15:clr>
            <a:srgbClr val="F26B43"/>
          </p15:clr>
        </p15:guide>
        <p15:guide id="10" pos="9597" userDrawn="1">
          <p15:clr>
            <a:srgbClr val="F26B43"/>
          </p15:clr>
        </p15:guide>
        <p15:guide id="11" pos="10580" userDrawn="1">
          <p15:clr>
            <a:srgbClr val="F26B43"/>
          </p15:clr>
        </p15:guide>
        <p15:guide id="12" pos="11519" userDrawn="1">
          <p15:clr>
            <a:srgbClr val="F26B43"/>
          </p15:clr>
        </p15:guide>
        <p15:guide id="13" pos="12467" userDrawn="1">
          <p15:clr>
            <a:srgbClr val="F26B43"/>
          </p15:clr>
        </p15:guide>
        <p15:guide id="14" pos="13427" userDrawn="1">
          <p15:clr>
            <a:srgbClr val="F26B43"/>
          </p15:clr>
        </p15:guide>
        <p15:guide id="15" pos="14954" userDrawn="1">
          <p15:clr>
            <a:srgbClr val="F26B43"/>
          </p15:clr>
        </p15:guide>
        <p15:guide id="16" orient="horz" pos="8238" userDrawn="1">
          <p15:clr>
            <a:srgbClr val="F26B43"/>
          </p15:clr>
        </p15:guide>
        <p15:guide id="17" pos="399" userDrawn="1">
          <p15:clr>
            <a:srgbClr val="F26B43"/>
          </p15:clr>
        </p15:guide>
        <p15:guide id="18" pos="7672" userDrawn="1">
          <p15:clr>
            <a:srgbClr val="F26B43"/>
          </p15:clr>
        </p15:guide>
        <p15:guide id="19" pos="143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AB8BECB-408D-B81B-7B6A-6BD0FB9C67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2D7F1BF-DD86-B864-974E-96D2ADAE9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D4A9829-8E86-5CA4-53A3-DC111361B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EC896-7F01-4665-9482-415741DA3F56}" type="datetimeFigureOut">
              <a:rPr lang="nb-NO" smtClean="0"/>
              <a:t>02.03.2023</a:t>
            </a:fld>
            <a:endParaRPr lang="nb-NO"/>
          </a:p>
        </p:txBody>
      </p:sp>
      <p:sp>
        <p:nvSpPr>
          <p:cNvPr id="5" name="Plassholder for bunntekst 4">
            <a:extLst>
              <a:ext uri="{FF2B5EF4-FFF2-40B4-BE49-F238E27FC236}">
                <a16:creationId xmlns:a16="http://schemas.microsoft.com/office/drawing/2014/main" id="{C835A62C-C619-A672-B8A5-F2533CD68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CD65C92-0361-A4D2-AC1D-F06670A3F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0AC43-4B60-45FB-9F7B-5E1908EE22EF}" type="slidenum">
              <a:rPr lang="nb-NO" smtClean="0"/>
              <a:t>‹#›</a:t>
            </a:fld>
            <a:endParaRPr lang="nb-NO"/>
          </a:p>
        </p:txBody>
      </p:sp>
    </p:spTree>
    <p:extLst>
      <p:ext uri="{BB962C8B-B14F-4D97-AF65-F5344CB8AC3E}">
        <p14:creationId xmlns:p14="http://schemas.microsoft.com/office/powerpoint/2010/main" val="360614744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026B195-B3AF-422C-BDD1-03DFA0175A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554B67B-C1E2-409B-81F9-250422939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6F7C852-B82A-4027-B0A2-D7393CC4C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F41CB-9A15-4BA9-AC5A-AE9316992BFC}" type="datetimeFigureOut">
              <a:rPr lang="nb-NO" smtClean="0"/>
              <a:t>02.03.2023</a:t>
            </a:fld>
            <a:endParaRPr lang="nb-NO"/>
          </a:p>
        </p:txBody>
      </p:sp>
      <p:sp>
        <p:nvSpPr>
          <p:cNvPr id="5" name="Plassholder for bunntekst 4">
            <a:extLst>
              <a:ext uri="{FF2B5EF4-FFF2-40B4-BE49-F238E27FC236}">
                <a16:creationId xmlns:a16="http://schemas.microsoft.com/office/drawing/2014/main" id="{853C9A39-5199-4B7A-A9C2-87CD4DC43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869477E-7B8D-4F8F-B75A-EFD04410D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E1022-4D0F-4C39-84F7-B89F4ADE414A}" type="slidenum">
              <a:rPr lang="nb-NO" smtClean="0"/>
              <a:t>‹#›</a:t>
            </a:fld>
            <a:endParaRPr lang="nb-NO"/>
          </a:p>
        </p:txBody>
      </p:sp>
    </p:spTree>
    <p:extLst>
      <p:ext uri="{BB962C8B-B14F-4D97-AF65-F5344CB8AC3E}">
        <p14:creationId xmlns:p14="http://schemas.microsoft.com/office/powerpoint/2010/main" val="184277016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20137" y="351548"/>
            <a:ext cx="10784050" cy="836810"/>
          </a:xfrm>
          <a:prstGeom prst="rect">
            <a:avLst/>
          </a:prstGeom>
        </p:spPr>
        <p:txBody>
          <a:bodyPr vert="horz" lIns="0" tIns="0" rIns="0" bIns="0" rtlCol="0" anchor="ctr" anchorCtr="0">
            <a:normAutofit/>
          </a:bodyPr>
          <a:lstStyle/>
          <a:p>
            <a:r>
              <a:rPr lang="nb-NO" dirty="0"/>
              <a:t>Klikk for å redigere tittelstil</a:t>
            </a:r>
          </a:p>
        </p:txBody>
      </p:sp>
      <p:sp>
        <p:nvSpPr>
          <p:cNvPr id="3" name="Plassholder for tekst 2"/>
          <p:cNvSpPr>
            <a:spLocks noGrp="1"/>
          </p:cNvSpPr>
          <p:nvPr>
            <p:ph type="body" idx="1"/>
          </p:nvPr>
        </p:nvSpPr>
        <p:spPr>
          <a:xfrm>
            <a:off x="720137" y="1818238"/>
            <a:ext cx="10784050" cy="432953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2880549" y="6534819"/>
            <a:ext cx="846221" cy="184666"/>
          </a:xfrm>
          <a:prstGeom prst="rect">
            <a:avLst/>
          </a:prstGeom>
        </p:spPr>
        <p:txBody>
          <a:bodyPr vert="horz" lIns="0" tIns="0" rIns="0" bIns="0" rtlCol="0" anchor="ctr">
            <a:normAutofit/>
          </a:bodyPr>
          <a:lstStyle>
            <a:lvl1pPr algn="l">
              <a:defRPr sz="1000">
                <a:solidFill>
                  <a:srgbClr val="C1C1C1"/>
                </a:solidFill>
              </a:defRPr>
            </a:lvl1pPr>
          </a:lstStyle>
          <a:p>
            <a:pPr defTabSz="903998"/>
            <a:endParaRPr lang="nb-NO"/>
          </a:p>
        </p:txBody>
      </p:sp>
      <p:sp>
        <p:nvSpPr>
          <p:cNvPr id="5" name="Plassholder for bunntekst 4"/>
          <p:cNvSpPr>
            <a:spLocks noGrp="1"/>
          </p:cNvSpPr>
          <p:nvPr>
            <p:ph type="ftr" sz="quarter" idx="3"/>
          </p:nvPr>
        </p:nvSpPr>
        <p:spPr>
          <a:xfrm>
            <a:off x="4655978" y="6534819"/>
            <a:ext cx="5401027" cy="184666"/>
          </a:xfrm>
          <a:prstGeom prst="rect">
            <a:avLst/>
          </a:prstGeom>
        </p:spPr>
        <p:txBody>
          <a:bodyPr vert="horz" lIns="0" tIns="0" rIns="0" bIns="0" rtlCol="0" anchor="ctr">
            <a:normAutofit/>
          </a:bodyPr>
          <a:lstStyle>
            <a:lvl1pPr algn="ctr">
              <a:defRPr sz="1000">
                <a:solidFill>
                  <a:srgbClr val="C1C1C1"/>
                </a:solidFill>
              </a:defRPr>
            </a:lvl1pPr>
          </a:lstStyle>
          <a:p>
            <a:pPr defTabSz="903998"/>
            <a:endParaRPr lang="nb-NO" dirty="0"/>
          </a:p>
        </p:txBody>
      </p:sp>
      <p:sp>
        <p:nvSpPr>
          <p:cNvPr id="6" name="Plassholder for lysbildenummer 5"/>
          <p:cNvSpPr>
            <a:spLocks noGrp="1"/>
          </p:cNvSpPr>
          <p:nvPr>
            <p:ph type="sldNum" sz="quarter" idx="4"/>
          </p:nvPr>
        </p:nvSpPr>
        <p:spPr>
          <a:xfrm>
            <a:off x="10986215" y="6534819"/>
            <a:ext cx="718095" cy="184666"/>
          </a:xfrm>
          <a:prstGeom prst="rect">
            <a:avLst/>
          </a:prstGeom>
        </p:spPr>
        <p:txBody>
          <a:bodyPr vert="horz" lIns="0" tIns="0" rIns="0" bIns="0" rtlCol="0" anchor="ctr">
            <a:normAutofit/>
          </a:bodyPr>
          <a:lstStyle>
            <a:lvl1pPr algn="r">
              <a:defRPr sz="1000">
                <a:solidFill>
                  <a:srgbClr val="C1C1C1"/>
                </a:solidFill>
              </a:defRPr>
            </a:lvl1pPr>
          </a:lstStyle>
          <a:p>
            <a:pPr defTabSz="903998"/>
            <a:r>
              <a:rPr lang="nb-NO"/>
              <a:t> Side </a:t>
            </a:r>
            <a:fld id="{5751DFAA-887F-4071-8EAD-E8CA316FCF06}" type="slidenum">
              <a:rPr lang="nb-NO" smtClean="0"/>
              <a:pPr defTabSz="903998"/>
              <a:t>‹#›</a:t>
            </a:fld>
            <a:endParaRPr lang="nb-NO" dirty="0"/>
          </a:p>
        </p:txBody>
      </p:sp>
      <p:pic>
        <p:nvPicPr>
          <p:cNvPr id="7" name="Bild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2082" y="6547419"/>
            <a:ext cx="2027158" cy="151200"/>
          </a:xfrm>
          <a:prstGeom prst="rect">
            <a:avLst/>
          </a:prstGeom>
        </p:spPr>
      </p:pic>
    </p:spTree>
    <p:extLst>
      <p:ext uri="{BB962C8B-B14F-4D97-AF65-F5344CB8AC3E}">
        <p14:creationId xmlns:p14="http://schemas.microsoft.com/office/powerpoint/2010/main" val="279794086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hf hdr="0" ftr="0" dt="0"/>
  <p:txStyles>
    <p:titleStyle>
      <a:lvl1pPr algn="l" defTabSz="903368" rtl="0" eaLnBrk="1" latinLnBrk="0" hangingPunct="1">
        <a:lnSpc>
          <a:spcPct val="90000"/>
        </a:lnSpc>
        <a:spcBef>
          <a:spcPct val="0"/>
        </a:spcBef>
        <a:buNone/>
        <a:defRPr sz="3000" b="1" kern="1200">
          <a:solidFill>
            <a:srgbClr val="000000"/>
          </a:solidFill>
          <a:latin typeface="+mj-lt"/>
          <a:ea typeface="+mj-ea"/>
          <a:cs typeface="+mj-cs"/>
        </a:defRPr>
      </a:lvl1pPr>
    </p:titleStyle>
    <p:bodyStyle>
      <a:lvl1pPr marL="266749" indent="-266749" algn="l" defTabSz="903368" rtl="0" eaLnBrk="1" latinLnBrk="0" hangingPunct="1">
        <a:lnSpc>
          <a:spcPct val="100000"/>
        </a:lnSpc>
        <a:spcBef>
          <a:spcPts val="250"/>
        </a:spcBef>
        <a:buClr>
          <a:schemeClr val="tx2"/>
        </a:buClr>
        <a:buFont typeface="Wingdings 2" panose="05020102010507070707" pitchFamily="18" charset="2"/>
        <a:buChar char=""/>
        <a:defRPr sz="2150" kern="1200">
          <a:solidFill>
            <a:srgbClr val="000000"/>
          </a:solidFill>
          <a:latin typeface="+mn-lt"/>
          <a:ea typeface="+mn-ea"/>
          <a:cs typeface="+mn-cs"/>
        </a:defRPr>
      </a:lvl1pPr>
      <a:lvl2pPr marL="480161" indent="-266749" algn="l" defTabSz="903368" rtl="0" eaLnBrk="1" latinLnBrk="0" hangingPunct="1">
        <a:lnSpc>
          <a:spcPct val="100000"/>
        </a:lnSpc>
        <a:spcBef>
          <a:spcPts val="250"/>
        </a:spcBef>
        <a:buClr>
          <a:schemeClr val="tx2"/>
        </a:buClr>
        <a:buFont typeface="Wingdings 2" panose="05020102010507070707" pitchFamily="18" charset="2"/>
        <a:buChar char=""/>
        <a:defRPr sz="2000" kern="1200">
          <a:solidFill>
            <a:srgbClr val="000000"/>
          </a:solidFill>
          <a:latin typeface="+mn-lt"/>
          <a:ea typeface="+mn-ea"/>
          <a:cs typeface="+mn-cs"/>
        </a:defRPr>
      </a:lvl2pPr>
      <a:lvl3pPr marL="693539" indent="-266749" algn="l" defTabSz="903368" rtl="0" eaLnBrk="1" latinLnBrk="0" hangingPunct="1">
        <a:lnSpc>
          <a:spcPct val="100000"/>
        </a:lnSpc>
        <a:spcBef>
          <a:spcPts val="250"/>
        </a:spcBef>
        <a:buClr>
          <a:schemeClr val="tx2"/>
        </a:buClr>
        <a:buFont typeface="Wingdings 2" panose="05020102010507070707" pitchFamily="18" charset="2"/>
        <a:buChar char=""/>
        <a:defRPr sz="1850" kern="1200">
          <a:solidFill>
            <a:srgbClr val="000000"/>
          </a:solidFill>
          <a:latin typeface="+mn-lt"/>
          <a:ea typeface="+mn-ea"/>
          <a:cs typeface="+mn-cs"/>
        </a:defRPr>
      </a:lvl3pPr>
      <a:lvl4pPr marL="906959" indent="-266749" algn="l" defTabSz="903368" rtl="0" eaLnBrk="1" latinLnBrk="0" hangingPunct="1">
        <a:lnSpc>
          <a:spcPct val="100000"/>
        </a:lnSpc>
        <a:spcBef>
          <a:spcPts val="250"/>
        </a:spcBef>
        <a:buClr>
          <a:schemeClr val="tx2"/>
        </a:buClr>
        <a:buFont typeface="Wingdings 2" panose="05020102010507070707" pitchFamily="18" charset="2"/>
        <a:buChar char=""/>
        <a:defRPr sz="1600" kern="1200">
          <a:solidFill>
            <a:srgbClr val="000000"/>
          </a:solidFill>
          <a:latin typeface="+mn-lt"/>
          <a:ea typeface="+mn-ea"/>
          <a:cs typeface="+mn-cs"/>
        </a:defRPr>
      </a:lvl4pPr>
      <a:lvl5pPr marL="1120365" indent="-266749" algn="l" defTabSz="903368" rtl="0" eaLnBrk="1" latinLnBrk="0" hangingPunct="1">
        <a:lnSpc>
          <a:spcPct val="100000"/>
        </a:lnSpc>
        <a:spcBef>
          <a:spcPts val="250"/>
        </a:spcBef>
        <a:buClr>
          <a:schemeClr val="tx2"/>
        </a:buClr>
        <a:buFont typeface="Wingdings 2" panose="05020102010507070707" pitchFamily="18" charset="2"/>
        <a:buChar char=""/>
        <a:defRPr sz="1600" kern="1200">
          <a:solidFill>
            <a:srgbClr val="000000"/>
          </a:solidFill>
          <a:latin typeface="+mn-lt"/>
          <a:ea typeface="+mn-ea"/>
          <a:cs typeface="+mn-cs"/>
        </a:defRPr>
      </a:lvl5pPr>
      <a:lvl6pPr marL="2484229" indent="-225866" algn="l" defTabSz="903368" rtl="0" eaLnBrk="1" latinLnBrk="0" hangingPunct="1">
        <a:lnSpc>
          <a:spcPct val="90000"/>
        </a:lnSpc>
        <a:spcBef>
          <a:spcPts val="500"/>
        </a:spcBef>
        <a:buFont typeface="Arial" panose="020B0604020202020204" pitchFamily="34" charset="0"/>
        <a:buChar char="•"/>
        <a:defRPr sz="1850" kern="1200">
          <a:solidFill>
            <a:schemeClr val="tx1"/>
          </a:solidFill>
          <a:latin typeface="+mn-lt"/>
          <a:ea typeface="+mn-ea"/>
          <a:cs typeface="+mn-cs"/>
        </a:defRPr>
      </a:lvl6pPr>
      <a:lvl7pPr marL="2935905" indent="-225866" algn="l" defTabSz="903368" rtl="0" eaLnBrk="1" latinLnBrk="0" hangingPunct="1">
        <a:lnSpc>
          <a:spcPct val="90000"/>
        </a:lnSpc>
        <a:spcBef>
          <a:spcPts val="500"/>
        </a:spcBef>
        <a:buFont typeface="Arial" panose="020B0604020202020204" pitchFamily="34" charset="0"/>
        <a:buChar char="•"/>
        <a:defRPr sz="1850" kern="1200">
          <a:solidFill>
            <a:schemeClr val="tx1"/>
          </a:solidFill>
          <a:latin typeface="+mn-lt"/>
          <a:ea typeface="+mn-ea"/>
          <a:cs typeface="+mn-cs"/>
        </a:defRPr>
      </a:lvl7pPr>
      <a:lvl8pPr marL="3387587" indent="-225866" algn="l" defTabSz="903368" rtl="0" eaLnBrk="1" latinLnBrk="0" hangingPunct="1">
        <a:lnSpc>
          <a:spcPct val="90000"/>
        </a:lnSpc>
        <a:spcBef>
          <a:spcPts val="500"/>
        </a:spcBef>
        <a:buFont typeface="Arial" panose="020B0604020202020204" pitchFamily="34" charset="0"/>
        <a:buChar char="•"/>
        <a:defRPr sz="1850" kern="1200">
          <a:solidFill>
            <a:schemeClr val="tx1"/>
          </a:solidFill>
          <a:latin typeface="+mn-lt"/>
          <a:ea typeface="+mn-ea"/>
          <a:cs typeface="+mn-cs"/>
        </a:defRPr>
      </a:lvl8pPr>
      <a:lvl9pPr marL="3839267" indent="-225866" algn="l" defTabSz="903368" rtl="0" eaLnBrk="1" latinLnBrk="0" hangingPunct="1">
        <a:lnSpc>
          <a:spcPct val="90000"/>
        </a:lnSpc>
        <a:spcBef>
          <a:spcPts val="500"/>
        </a:spcBef>
        <a:buFont typeface="Arial" panose="020B0604020202020204" pitchFamily="34" charset="0"/>
        <a:buChar char="•"/>
        <a:defRPr sz="1850" kern="1200">
          <a:solidFill>
            <a:schemeClr val="tx1"/>
          </a:solidFill>
          <a:latin typeface="+mn-lt"/>
          <a:ea typeface="+mn-ea"/>
          <a:cs typeface="+mn-cs"/>
        </a:defRPr>
      </a:lvl9pPr>
    </p:bodyStyle>
    <p:otherStyle>
      <a:defPPr>
        <a:defRPr lang="nb-NO"/>
      </a:defPPr>
      <a:lvl1pPr marL="0" algn="l" defTabSz="903368" rtl="0" eaLnBrk="1" latinLnBrk="0" hangingPunct="1">
        <a:defRPr sz="1850" kern="1200">
          <a:solidFill>
            <a:schemeClr val="tx1"/>
          </a:solidFill>
          <a:latin typeface="+mn-lt"/>
          <a:ea typeface="+mn-ea"/>
          <a:cs typeface="+mn-cs"/>
        </a:defRPr>
      </a:lvl1pPr>
      <a:lvl2pPr marL="451706" algn="l" defTabSz="903368" rtl="0" eaLnBrk="1" latinLnBrk="0" hangingPunct="1">
        <a:defRPr sz="1850" kern="1200">
          <a:solidFill>
            <a:schemeClr val="tx1"/>
          </a:solidFill>
          <a:latin typeface="+mn-lt"/>
          <a:ea typeface="+mn-ea"/>
          <a:cs typeface="+mn-cs"/>
        </a:defRPr>
      </a:lvl2pPr>
      <a:lvl3pPr marL="903368" algn="l" defTabSz="903368" rtl="0" eaLnBrk="1" latinLnBrk="0" hangingPunct="1">
        <a:defRPr sz="1850" kern="1200">
          <a:solidFill>
            <a:schemeClr val="tx1"/>
          </a:solidFill>
          <a:latin typeface="+mn-lt"/>
          <a:ea typeface="+mn-ea"/>
          <a:cs typeface="+mn-cs"/>
        </a:defRPr>
      </a:lvl3pPr>
      <a:lvl4pPr marL="1355028" algn="l" defTabSz="903368" rtl="0" eaLnBrk="1" latinLnBrk="0" hangingPunct="1">
        <a:defRPr sz="1850" kern="1200">
          <a:solidFill>
            <a:schemeClr val="tx1"/>
          </a:solidFill>
          <a:latin typeface="+mn-lt"/>
          <a:ea typeface="+mn-ea"/>
          <a:cs typeface="+mn-cs"/>
        </a:defRPr>
      </a:lvl4pPr>
      <a:lvl5pPr marL="1806710" algn="l" defTabSz="903368" rtl="0" eaLnBrk="1" latinLnBrk="0" hangingPunct="1">
        <a:defRPr sz="1850" kern="1200">
          <a:solidFill>
            <a:schemeClr val="tx1"/>
          </a:solidFill>
          <a:latin typeface="+mn-lt"/>
          <a:ea typeface="+mn-ea"/>
          <a:cs typeface="+mn-cs"/>
        </a:defRPr>
      </a:lvl5pPr>
      <a:lvl6pPr marL="2258393" algn="l" defTabSz="903368" rtl="0" eaLnBrk="1" latinLnBrk="0" hangingPunct="1">
        <a:defRPr sz="1850" kern="1200">
          <a:solidFill>
            <a:schemeClr val="tx1"/>
          </a:solidFill>
          <a:latin typeface="+mn-lt"/>
          <a:ea typeface="+mn-ea"/>
          <a:cs typeface="+mn-cs"/>
        </a:defRPr>
      </a:lvl6pPr>
      <a:lvl7pPr marL="2710072" algn="l" defTabSz="903368" rtl="0" eaLnBrk="1" latinLnBrk="0" hangingPunct="1">
        <a:defRPr sz="1850" kern="1200">
          <a:solidFill>
            <a:schemeClr val="tx1"/>
          </a:solidFill>
          <a:latin typeface="+mn-lt"/>
          <a:ea typeface="+mn-ea"/>
          <a:cs typeface="+mn-cs"/>
        </a:defRPr>
      </a:lvl7pPr>
      <a:lvl8pPr marL="3161746" algn="l" defTabSz="903368" rtl="0" eaLnBrk="1" latinLnBrk="0" hangingPunct="1">
        <a:defRPr sz="1850" kern="1200">
          <a:solidFill>
            <a:schemeClr val="tx1"/>
          </a:solidFill>
          <a:latin typeface="+mn-lt"/>
          <a:ea typeface="+mn-ea"/>
          <a:cs typeface="+mn-cs"/>
        </a:defRPr>
      </a:lvl8pPr>
      <a:lvl9pPr marL="3613425" algn="l" defTabSz="903368" rtl="0" eaLnBrk="1" latinLnBrk="0" hangingPunct="1">
        <a:defRPr sz="18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5749669-6931-4C6E-B152-F25A1F213227}"/>
              </a:ext>
            </a:extLst>
          </p:cNvPr>
          <p:cNvSpPr>
            <a:spLocks noGrp="1"/>
          </p:cNvSpPr>
          <p:nvPr>
            <p:ph type="title"/>
          </p:nvPr>
        </p:nvSpPr>
        <p:spPr>
          <a:xfrm>
            <a:off x="761256" y="315913"/>
            <a:ext cx="10663932" cy="1157511"/>
          </a:xfrm>
          <a:prstGeom prst="rect">
            <a:avLst/>
          </a:prstGeom>
        </p:spPr>
        <p:txBody>
          <a:bodyPr vert="horz" wrap="square" lIns="0" tIns="0" rIns="0" bIns="0" rtlCol="0" anchor="b" anchorCtr="0">
            <a:normAutofit/>
          </a:bodyPr>
          <a:lstStyle/>
          <a:p>
            <a:r>
              <a:rPr lang="nb-NO" dirty="0"/>
              <a:t>Klikk for å redigere tittelstil</a:t>
            </a:r>
            <a:endParaRPr lang="nn-NO" dirty="0"/>
          </a:p>
        </p:txBody>
      </p:sp>
      <p:sp>
        <p:nvSpPr>
          <p:cNvPr id="3" name="Plassholder for tekst 2">
            <a:extLst>
              <a:ext uri="{FF2B5EF4-FFF2-40B4-BE49-F238E27FC236}">
                <a16:creationId xmlns:a16="http://schemas.microsoft.com/office/drawing/2014/main" id="{CFC510D1-D451-4A9F-8D9E-451907F8468A}"/>
              </a:ext>
            </a:extLst>
          </p:cNvPr>
          <p:cNvSpPr>
            <a:spLocks noGrp="1"/>
          </p:cNvSpPr>
          <p:nvPr>
            <p:ph type="body" idx="1"/>
          </p:nvPr>
        </p:nvSpPr>
        <p:spPr>
          <a:xfrm>
            <a:off x="761256" y="1917700"/>
            <a:ext cx="10663932" cy="4424107"/>
          </a:xfrm>
          <a:prstGeom prst="rect">
            <a:avLst/>
          </a:prstGeom>
        </p:spPr>
        <p:txBody>
          <a:bodyPr vert="horz" wrap="square"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
        <p:nvSpPr>
          <p:cNvPr id="4" name="Plassholder for dato 3">
            <a:extLst>
              <a:ext uri="{FF2B5EF4-FFF2-40B4-BE49-F238E27FC236}">
                <a16:creationId xmlns:a16="http://schemas.microsoft.com/office/drawing/2014/main" id="{51C366B4-B3AC-46B9-9CB1-13C84BBCF63C}"/>
              </a:ext>
            </a:extLst>
          </p:cNvPr>
          <p:cNvSpPr>
            <a:spLocks noGrp="1"/>
          </p:cNvSpPr>
          <p:nvPr>
            <p:ph type="dt" sz="half" idx="2"/>
          </p:nvPr>
        </p:nvSpPr>
        <p:spPr>
          <a:xfrm>
            <a:off x="5643136" y="6492296"/>
            <a:ext cx="900172" cy="123111"/>
          </a:xfrm>
          <a:prstGeom prst="rect">
            <a:avLst/>
          </a:prstGeom>
        </p:spPr>
        <p:txBody>
          <a:bodyPr vert="horz" lIns="0" tIns="0" rIns="0" bIns="0" rtlCol="0" anchor="ctr">
            <a:spAutoFit/>
          </a:bodyPr>
          <a:lstStyle>
            <a:lvl1pPr algn="ctr">
              <a:lnSpc>
                <a:spcPct val="100000"/>
              </a:lnSpc>
              <a:spcBef>
                <a:spcPts val="0"/>
              </a:spcBef>
              <a:defRPr sz="800">
                <a:solidFill>
                  <a:srgbClr val="202020"/>
                </a:solidFill>
                <a:latin typeface="Calibri" panose="020F0502020204030204" pitchFamily="34" charset="0"/>
                <a:cs typeface="Calibri" panose="020F0502020204030204" pitchFamily="34" charset="0"/>
              </a:defRPr>
            </a:lvl1pPr>
          </a:lstStyle>
          <a:p>
            <a:r>
              <a:rPr lang="nb-NO"/>
              <a:t>19.11.2019</a:t>
            </a:r>
            <a:endParaRPr lang="nn-NO" dirty="0"/>
          </a:p>
        </p:txBody>
      </p:sp>
      <p:sp>
        <p:nvSpPr>
          <p:cNvPr id="5" name="Plassholder for bunntekst 4">
            <a:extLst>
              <a:ext uri="{FF2B5EF4-FFF2-40B4-BE49-F238E27FC236}">
                <a16:creationId xmlns:a16="http://schemas.microsoft.com/office/drawing/2014/main" id="{4085FB4B-C816-4D4C-8D18-CE3B83BED12B}"/>
              </a:ext>
            </a:extLst>
          </p:cNvPr>
          <p:cNvSpPr>
            <a:spLocks noGrp="1"/>
          </p:cNvSpPr>
          <p:nvPr>
            <p:ph type="ftr" sz="quarter" idx="3"/>
          </p:nvPr>
        </p:nvSpPr>
        <p:spPr>
          <a:xfrm>
            <a:off x="2792794" y="6492296"/>
            <a:ext cx="2065472" cy="123111"/>
          </a:xfrm>
          <a:prstGeom prst="rect">
            <a:avLst/>
          </a:prstGeom>
        </p:spPr>
        <p:txBody>
          <a:bodyPr vert="horz" wrap="square" lIns="0" tIns="0" rIns="0" bIns="0" rtlCol="0" anchor="ctr">
            <a:spAutoFit/>
          </a:bodyPr>
          <a:lstStyle>
            <a:lvl1pPr algn="l">
              <a:lnSpc>
                <a:spcPct val="100000"/>
              </a:lnSpc>
              <a:spcBef>
                <a:spcPts val="0"/>
              </a:spcBef>
              <a:defRPr sz="800">
                <a:solidFill>
                  <a:srgbClr val="202020"/>
                </a:solidFill>
                <a:latin typeface="Calibri" panose="020F0502020204030204" pitchFamily="34" charset="0"/>
                <a:cs typeface="Calibri" panose="020F0502020204030204" pitchFamily="34" charset="0"/>
              </a:defRPr>
            </a:lvl1pPr>
          </a:lstStyle>
          <a:p>
            <a:r>
              <a:rPr lang="nb-NO"/>
              <a:t>NGN KVU Helse - presentasjon NUIT</a:t>
            </a:r>
            <a:endParaRPr lang="nn-NO" dirty="0"/>
          </a:p>
        </p:txBody>
      </p:sp>
      <p:sp>
        <p:nvSpPr>
          <p:cNvPr id="6" name="Plassholder for lysbildenummer 5">
            <a:extLst>
              <a:ext uri="{FF2B5EF4-FFF2-40B4-BE49-F238E27FC236}">
                <a16:creationId xmlns:a16="http://schemas.microsoft.com/office/drawing/2014/main" id="{4D928A03-7079-441D-9969-C152566BEA11}"/>
              </a:ext>
            </a:extLst>
          </p:cNvPr>
          <p:cNvSpPr>
            <a:spLocks noGrp="1"/>
          </p:cNvSpPr>
          <p:nvPr>
            <p:ph type="sldNum" sz="quarter" idx="4"/>
          </p:nvPr>
        </p:nvSpPr>
        <p:spPr>
          <a:xfrm>
            <a:off x="10525016" y="6477355"/>
            <a:ext cx="900172" cy="123111"/>
          </a:xfrm>
          <a:prstGeom prst="rect">
            <a:avLst/>
          </a:prstGeom>
        </p:spPr>
        <p:txBody>
          <a:bodyPr vert="horz" lIns="0" tIns="0" rIns="0" bIns="0" rtlCol="0" anchor="ctr">
            <a:spAutoFit/>
          </a:bodyPr>
          <a:lstStyle>
            <a:lvl1pPr algn="r">
              <a:lnSpc>
                <a:spcPct val="100000"/>
              </a:lnSpc>
              <a:spcBef>
                <a:spcPts val="0"/>
              </a:spcBef>
              <a:defRPr sz="800">
                <a:solidFill>
                  <a:srgbClr val="202020"/>
                </a:solidFill>
                <a:latin typeface="Calibri" panose="020F0502020204030204" pitchFamily="34" charset="0"/>
                <a:cs typeface="Calibri" panose="020F0502020204030204" pitchFamily="34" charset="0"/>
              </a:defRPr>
            </a:lvl1pPr>
          </a:lstStyle>
          <a:p>
            <a:fld id="{1670A82E-6091-4B79-BDC9-9FEC8E0D8D32}" type="slidenum">
              <a:rPr lang="nn-NO" smtClean="0"/>
              <a:pPr/>
              <a:t>‹#›</a:t>
            </a:fld>
            <a:endParaRPr lang="nn-NO"/>
          </a:p>
        </p:txBody>
      </p:sp>
    </p:spTree>
    <p:extLst>
      <p:ext uri="{BB962C8B-B14F-4D97-AF65-F5344CB8AC3E}">
        <p14:creationId xmlns:p14="http://schemas.microsoft.com/office/powerpoint/2010/main" val="140220567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 id="2147483823" r:id="rId32"/>
    <p:sldLayoutId id="2147483824" r:id="rId33"/>
    <p:sldLayoutId id="2147483825" r:id="rId34"/>
    <p:sldLayoutId id="2147483826" r:id="rId35"/>
    <p:sldLayoutId id="2147483827" r:id="rId36"/>
    <p:sldLayoutId id="2147483828" r:id="rId37"/>
    <p:sldLayoutId id="2147483829" r:id="rId38"/>
    <p:sldLayoutId id="2147483830" r:id="rId39"/>
    <p:sldLayoutId id="2147483831" r:id="rId40"/>
    <p:sldLayoutId id="2147483832" r:id="rId41"/>
    <p:sldLayoutId id="2147483833" r:id="rId42"/>
    <p:sldLayoutId id="2147483834" r:id="rId43"/>
    <p:sldLayoutId id="2147483835" r:id="rId44"/>
    <p:sldLayoutId id="2147483836" r:id="rId45"/>
    <p:sldLayoutId id="2147483837" r:id="rId46"/>
  </p:sldLayoutIdLst>
  <p:hf hdr="0"/>
  <p:txStyles>
    <p:titleStyle>
      <a:lvl1pPr algn="l" defTabSz="914263" rtl="0" eaLnBrk="1" latinLnBrk="0" hangingPunct="1">
        <a:lnSpc>
          <a:spcPct val="100000"/>
        </a:lnSpc>
        <a:spcBef>
          <a:spcPts val="0"/>
        </a:spcBef>
        <a:buNone/>
        <a:defRPr sz="3600" b="1" kern="1200">
          <a:solidFill>
            <a:srgbClr val="202020"/>
          </a:solidFill>
          <a:latin typeface="Calibri" panose="020F0502020204030204" pitchFamily="34" charset="0"/>
          <a:ea typeface="+mj-ea"/>
          <a:cs typeface="Calibri" panose="020F0502020204030204" pitchFamily="34" charset="0"/>
        </a:defRPr>
      </a:lvl1pPr>
    </p:titleStyle>
    <p:bodyStyle>
      <a:lvl1pPr marL="179982" indent="-179982" algn="l" defTabSz="914263" rtl="0" eaLnBrk="1" latinLnBrk="0" hangingPunct="1">
        <a:lnSpc>
          <a:spcPct val="100000"/>
        </a:lnSpc>
        <a:spcBef>
          <a:spcPts val="0"/>
        </a:spcBef>
        <a:buFont typeface="Arial" panose="020B0604020202020204" pitchFamily="34" charset="0"/>
        <a:buChar char="•"/>
        <a:defRPr sz="2299" kern="1200">
          <a:solidFill>
            <a:srgbClr val="202020"/>
          </a:solidFill>
          <a:latin typeface="Calibri" panose="020F0502020204030204" pitchFamily="34" charset="0"/>
          <a:ea typeface="+mn-ea"/>
          <a:cs typeface="Calibri" panose="020F0502020204030204" pitchFamily="34" charset="0"/>
        </a:defRPr>
      </a:lvl1pPr>
      <a:lvl2pPr marL="359964" indent="-179982" algn="l" defTabSz="914263" rtl="0" eaLnBrk="1" latinLnBrk="0" hangingPunct="1">
        <a:lnSpc>
          <a:spcPct val="100000"/>
        </a:lnSpc>
        <a:spcBef>
          <a:spcPts val="0"/>
        </a:spcBef>
        <a:buFont typeface="Arial" panose="020B0604020202020204" pitchFamily="34" charset="0"/>
        <a:buChar char="•"/>
        <a:defRPr sz="1999" kern="1200">
          <a:solidFill>
            <a:srgbClr val="202020"/>
          </a:solidFill>
          <a:latin typeface="Calibri" panose="020F0502020204030204" pitchFamily="34" charset="0"/>
          <a:ea typeface="+mn-ea"/>
          <a:cs typeface="Calibri" panose="020F0502020204030204" pitchFamily="34" charset="0"/>
        </a:defRPr>
      </a:lvl2pPr>
      <a:lvl3pPr marL="539946" indent="-179982" algn="l" defTabSz="914263" rtl="0" eaLnBrk="1" latinLnBrk="0" hangingPunct="1">
        <a:lnSpc>
          <a:spcPct val="100000"/>
        </a:lnSpc>
        <a:spcBef>
          <a:spcPts val="0"/>
        </a:spcBef>
        <a:buFont typeface="Arial" panose="020B0604020202020204" pitchFamily="34" charset="0"/>
        <a:buChar char="•"/>
        <a:defRPr sz="1799" kern="1200">
          <a:solidFill>
            <a:srgbClr val="202020"/>
          </a:solidFill>
          <a:latin typeface="Calibri" panose="020F0502020204030204" pitchFamily="34" charset="0"/>
          <a:ea typeface="+mn-ea"/>
          <a:cs typeface="Calibri" panose="020F0502020204030204" pitchFamily="34" charset="0"/>
        </a:defRPr>
      </a:lvl3pPr>
      <a:lvl4pPr marL="719928" indent="-179982" algn="l" defTabSz="914263" rtl="0" eaLnBrk="1" latinLnBrk="0" hangingPunct="1">
        <a:lnSpc>
          <a:spcPct val="100000"/>
        </a:lnSpc>
        <a:spcBef>
          <a:spcPts val="0"/>
        </a:spcBef>
        <a:buFont typeface="Arial" panose="020B0604020202020204" pitchFamily="34" charset="0"/>
        <a:buChar char="•"/>
        <a:defRPr sz="1600" kern="1200">
          <a:solidFill>
            <a:srgbClr val="202020"/>
          </a:solidFill>
          <a:latin typeface="Calibri" panose="020F0502020204030204" pitchFamily="34" charset="0"/>
          <a:ea typeface="+mn-ea"/>
          <a:cs typeface="Calibri" panose="020F0502020204030204" pitchFamily="34" charset="0"/>
        </a:defRPr>
      </a:lvl4pPr>
      <a:lvl5pPr marL="899910" indent="-179982" algn="l" defTabSz="914263" rtl="0" eaLnBrk="1" latinLnBrk="0" hangingPunct="1">
        <a:lnSpc>
          <a:spcPct val="100000"/>
        </a:lnSpc>
        <a:spcBef>
          <a:spcPts val="0"/>
        </a:spcBef>
        <a:buFont typeface="Arial" panose="020B0604020202020204" pitchFamily="34" charset="0"/>
        <a:buChar char="•"/>
        <a:defRPr sz="1400" kern="1200">
          <a:solidFill>
            <a:srgbClr val="202020"/>
          </a:solidFill>
          <a:latin typeface="Calibri" panose="020F0502020204030204" pitchFamily="34" charset="0"/>
          <a:ea typeface="+mn-ea"/>
          <a:cs typeface="Calibri" panose="020F0502020204030204" pitchFamily="34" charset="0"/>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9">
          <p15:clr>
            <a:srgbClr val="F26B43"/>
          </p15:clr>
        </p15:guide>
        <p15:guide id="2" pos="8635">
          <p15:clr>
            <a:srgbClr val="F26B43"/>
          </p15:clr>
        </p15:guide>
        <p15:guide id="3" pos="959">
          <p15:clr>
            <a:srgbClr val="F26B43"/>
          </p15:clr>
        </p15:guide>
        <p15:guide id="4" pos="2882">
          <p15:clr>
            <a:srgbClr val="F26B43"/>
          </p15:clr>
        </p15:guide>
        <p15:guide id="5" pos="6712">
          <p15:clr>
            <a:srgbClr val="F26B43"/>
          </p15:clr>
        </p15:guide>
        <p15:guide id="6" pos="5750">
          <p15:clr>
            <a:srgbClr val="F26B43"/>
          </p15:clr>
        </p15:guide>
        <p15:guide id="7" pos="4790">
          <p15:clr>
            <a:srgbClr val="F26B43"/>
          </p15:clr>
        </p15:guide>
        <p15:guide id="8" pos="3844">
          <p15:clr>
            <a:srgbClr val="F26B43"/>
          </p15:clr>
        </p15:guide>
        <p15:guide id="9" pos="1919">
          <p15:clr>
            <a:srgbClr val="F26B43"/>
          </p15:clr>
        </p15:guide>
        <p15:guide id="10" pos="9597">
          <p15:clr>
            <a:srgbClr val="F26B43"/>
          </p15:clr>
        </p15:guide>
        <p15:guide id="11" pos="10580">
          <p15:clr>
            <a:srgbClr val="F26B43"/>
          </p15:clr>
        </p15:guide>
        <p15:guide id="12" pos="11519">
          <p15:clr>
            <a:srgbClr val="F26B43"/>
          </p15:clr>
        </p15:guide>
        <p15:guide id="13" pos="12467">
          <p15:clr>
            <a:srgbClr val="F26B43"/>
          </p15:clr>
        </p15:guide>
        <p15:guide id="14" pos="13427">
          <p15:clr>
            <a:srgbClr val="F26B43"/>
          </p15:clr>
        </p15:guide>
        <p15:guide id="15" pos="14954">
          <p15:clr>
            <a:srgbClr val="F26B43"/>
          </p15:clr>
        </p15:guide>
        <p15:guide id="16" orient="horz" pos="8238">
          <p15:clr>
            <a:srgbClr val="F26B43"/>
          </p15:clr>
        </p15:guide>
        <p15:guide id="17" pos="399">
          <p15:clr>
            <a:srgbClr val="F26B43"/>
          </p15:clr>
        </p15:guide>
        <p15:guide id="18" pos="7672">
          <p15:clr>
            <a:srgbClr val="F26B43"/>
          </p15:clr>
        </p15:guide>
        <p15:guide id="19" pos="1438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helsedirektoratet.no/statistikk/kvalitetsindikatorer/akuttmedisinske-tjenester-utenfor-sykehus" TargetMode="Externa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hyperlink" Target="https://nettsteder.regjeringen.no/helsepersonellkommisjonen/" TargetMode="External"/><Relationship Id="rId2" Type="http://schemas.openxmlformats.org/officeDocument/2006/relationships/hyperlink" Target="https://www.regjeringen.no/no/dep/hod/org/styrer-rad-og-utvalg/sykehusutvalget/id2900050/" TargetMode="Externa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0209CF-1EB8-45C9-A52A-46CD1DEB0100}"/>
              </a:ext>
            </a:extLst>
          </p:cNvPr>
          <p:cNvSpPr>
            <a:spLocks noGrp="1"/>
          </p:cNvSpPr>
          <p:nvPr>
            <p:ph type="ctrTitle"/>
          </p:nvPr>
        </p:nvSpPr>
        <p:spPr>
          <a:xfrm>
            <a:off x="756891" y="3017513"/>
            <a:ext cx="5334744" cy="613381"/>
          </a:xfrm>
        </p:spPr>
        <p:txBody>
          <a:bodyPr>
            <a:normAutofit/>
          </a:bodyPr>
          <a:lstStyle/>
          <a:p>
            <a:r>
              <a:rPr lang="nb-NO" sz="2000" dirty="0"/>
              <a:t>Nytt fra Helsedirektoratet</a:t>
            </a:r>
          </a:p>
        </p:txBody>
      </p:sp>
      <p:sp>
        <p:nvSpPr>
          <p:cNvPr id="3" name="Undertittel 2">
            <a:extLst>
              <a:ext uri="{FF2B5EF4-FFF2-40B4-BE49-F238E27FC236}">
                <a16:creationId xmlns:a16="http://schemas.microsoft.com/office/drawing/2014/main" id="{D113E26A-31CE-4F69-8B81-9090F7684CC5}"/>
              </a:ext>
            </a:extLst>
          </p:cNvPr>
          <p:cNvSpPr>
            <a:spLocks noGrp="1"/>
          </p:cNvSpPr>
          <p:nvPr>
            <p:ph type="subTitle" idx="1"/>
          </p:nvPr>
        </p:nvSpPr>
        <p:spPr/>
        <p:txBody>
          <a:bodyPr>
            <a:normAutofit lnSpcReduction="10000"/>
          </a:bodyPr>
          <a:lstStyle/>
          <a:p>
            <a:r>
              <a:rPr lang="nb-NO" b="0" i="0" dirty="0">
                <a:solidFill>
                  <a:srgbClr val="333333"/>
                </a:solidFill>
                <a:effectLst/>
                <a:latin typeface="Ubuntu" panose="020B0504030602030204" pitchFamily="34" charset="0"/>
              </a:rPr>
              <a:t>​Lederkonferansen 2023</a:t>
            </a:r>
          </a:p>
          <a:p>
            <a:endParaRPr lang="nb-NO" dirty="0"/>
          </a:p>
        </p:txBody>
      </p:sp>
      <p:sp>
        <p:nvSpPr>
          <p:cNvPr id="4" name="Plassholder for tekst 3">
            <a:extLst>
              <a:ext uri="{FF2B5EF4-FFF2-40B4-BE49-F238E27FC236}">
                <a16:creationId xmlns:a16="http://schemas.microsoft.com/office/drawing/2014/main" id="{A087E867-F009-417E-87A7-398A3B9CCFD7}"/>
              </a:ext>
            </a:extLst>
          </p:cNvPr>
          <p:cNvSpPr>
            <a:spLocks noGrp="1"/>
          </p:cNvSpPr>
          <p:nvPr>
            <p:ph type="body" sz="quarter" idx="10"/>
          </p:nvPr>
        </p:nvSpPr>
        <p:spPr/>
        <p:txBody>
          <a:bodyPr/>
          <a:lstStyle/>
          <a:p>
            <a:r>
              <a:rPr lang="nb-NO" dirty="0"/>
              <a:t>Steinar Olsen, avdeling akuttmedisin og beredskap</a:t>
            </a:r>
          </a:p>
        </p:txBody>
      </p:sp>
    </p:spTree>
    <p:extLst>
      <p:ext uri="{BB962C8B-B14F-4D97-AF65-F5344CB8AC3E}">
        <p14:creationId xmlns:p14="http://schemas.microsoft.com/office/powerpoint/2010/main" val="474145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73D7DFB5-0C0D-7DC4-FA07-2B21969F38FE}"/>
              </a:ext>
            </a:extLst>
          </p:cNvPr>
          <p:cNvSpPr>
            <a:spLocks noGrp="1"/>
          </p:cNvSpPr>
          <p:nvPr>
            <p:ph type="title"/>
          </p:nvPr>
        </p:nvSpPr>
        <p:spPr>
          <a:xfrm>
            <a:off x="686834" y="1153572"/>
            <a:ext cx="3200400" cy="4461163"/>
          </a:xfrm>
        </p:spPr>
        <p:txBody>
          <a:bodyPr>
            <a:normAutofit/>
          </a:bodyPr>
          <a:lstStyle/>
          <a:p>
            <a:r>
              <a:rPr lang="nb-NO" sz="3400">
                <a:solidFill>
                  <a:srgbClr val="FFFFFF"/>
                </a:solidFill>
              </a:rPr>
              <a:t>Partssammensatt arbeidsgruppe legevakt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3C1A3249-FC8F-0073-B5B9-401F77B43CA6}"/>
              </a:ext>
            </a:extLst>
          </p:cNvPr>
          <p:cNvSpPr>
            <a:spLocks noGrp="1"/>
          </p:cNvSpPr>
          <p:nvPr>
            <p:ph idx="1"/>
          </p:nvPr>
        </p:nvSpPr>
        <p:spPr>
          <a:xfrm>
            <a:off x="4447308" y="591344"/>
            <a:ext cx="6906491" cy="5585619"/>
          </a:xfrm>
        </p:spPr>
        <p:txBody>
          <a:bodyPr anchor="ctr">
            <a:normAutofit/>
          </a:bodyPr>
          <a:lstStyle/>
          <a:p>
            <a:r>
              <a:rPr lang="nb-NO" sz="2000" dirty="0"/>
              <a:t>Helsedirektoratet har representert Helse- og </a:t>
            </a:r>
            <a:r>
              <a:rPr lang="nb-NO" sz="2000" dirty="0" err="1"/>
              <a:t>omsorgsdepartementet</a:t>
            </a:r>
            <a:r>
              <a:rPr lang="nb-NO" sz="2000" dirty="0"/>
              <a:t> i et arbeid med KS, Legeforeningen og Oslo kommune</a:t>
            </a:r>
          </a:p>
          <a:p>
            <a:pPr lvl="1"/>
            <a:r>
              <a:rPr lang="nb-NO" sz="2000" dirty="0"/>
              <a:t>Sikre en god legevakttjenesten i hele landet, samtidig som den samlede arbeidsbelastningen for allmennlegene blir håndterbar</a:t>
            </a:r>
          </a:p>
          <a:p>
            <a:pPr lvl="1"/>
            <a:r>
              <a:rPr lang="nb-NO" sz="2000" dirty="0"/>
              <a:t>Omfattende mandat og begrenset tid</a:t>
            </a:r>
          </a:p>
          <a:p>
            <a:r>
              <a:rPr lang="nb-NO" sz="2000" dirty="0"/>
              <a:t>Overordnede temaer:</a:t>
            </a:r>
          </a:p>
          <a:p>
            <a:pPr lvl="1"/>
            <a:r>
              <a:rPr lang="nb-NO" sz="2000" dirty="0"/>
              <a:t>Vurdere løsninger som tilrettelegger for redusert arbeidstid</a:t>
            </a:r>
          </a:p>
          <a:p>
            <a:pPr lvl="1"/>
            <a:r>
              <a:rPr lang="nb-NO" sz="2000" dirty="0"/>
              <a:t>Redusere belastningen ved de enkelte vaktene</a:t>
            </a:r>
          </a:p>
          <a:p>
            <a:pPr lvl="1"/>
            <a:r>
              <a:rPr lang="nb-NO" sz="2000" dirty="0"/>
              <a:t>Vurdere oppgave- og arbeidsfordelingen i den akuttmedisinske kjeden</a:t>
            </a:r>
          </a:p>
          <a:p>
            <a:pPr lvl="1"/>
            <a:r>
              <a:rPr lang="nb-NO" sz="2000" dirty="0"/>
              <a:t>Se på regulering og finansieringsordninger som understøtter eventuelle tiltak</a:t>
            </a:r>
          </a:p>
        </p:txBody>
      </p:sp>
    </p:spTree>
    <p:extLst>
      <p:ext uri="{BB962C8B-B14F-4D97-AF65-F5344CB8AC3E}">
        <p14:creationId xmlns:p14="http://schemas.microsoft.com/office/powerpoint/2010/main" val="297547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56346DFE-6A01-500E-E2D7-1AC5ACAC4762}"/>
              </a:ext>
            </a:extLst>
          </p:cNvPr>
          <p:cNvSpPr>
            <a:spLocks noGrp="1"/>
          </p:cNvSpPr>
          <p:nvPr>
            <p:ph type="title"/>
          </p:nvPr>
        </p:nvSpPr>
        <p:spPr>
          <a:xfrm>
            <a:off x="686834" y="591344"/>
            <a:ext cx="3200400" cy="5585619"/>
          </a:xfrm>
        </p:spPr>
        <p:txBody>
          <a:bodyPr>
            <a:normAutofit/>
          </a:bodyPr>
          <a:lstStyle/>
          <a:p>
            <a:r>
              <a:rPr lang="nb-NO">
                <a:solidFill>
                  <a:srgbClr val="FFFFFF"/>
                </a:solidFill>
              </a:rPr>
              <a:t>Tilskudd legevakt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C0F5D3BE-20BB-038F-9449-EF079A07241F}"/>
              </a:ext>
            </a:extLst>
          </p:cNvPr>
          <p:cNvSpPr>
            <a:spLocks noGrp="1"/>
          </p:cNvSpPr>
          <p:nvPr>
            <p:ph idx="1"/>
          </p:nvPr>
        </p:nvSpPr>
        <p:spPr>
          <a:xfrm>
            <a:off x="4447308" y="591344"/>
            <a:ext cx="7547957" cy="5776205"/>
          </a:xfrm>
        </p:spPr>
        <p:txBody>
          <a:bodyPr anchor="ctr">
            <a:normAutofit/>
          </a:bodyPr>
          <a:lstStyle/>
          <a:p>
            <a:r>
              <a:rPr lang="nb-NO" sz="2400" dirty="0"/>
              <a:t>Rekrutteringstilskudd for de minste kommunene – 64 millioner NOK</a:t>
            </a:r>
          </a:p>
          <a:p>
            <a:r>
              <a:rPr lang="nb-NO" sz="2400" dirty="0"/>
              <a:t>Kommuner i sentralitetsklasse 6 med befolkningstall under 5000 kunne søke</a:t>
            </a:r>
          </a:p>
          <a:p>
            <a:r>
              <a:rPr lang="nb-NO" sz="2400" dirty="0"/>
              <a:t>76 kommuner søkte om totalt 118 millioner kroner</a:t>
            </a:r>
          </a:p>
          <a:p>
            <a:r>
              <a:rPr lang="nb-NO" sz="2400" dirty="0"/>
              <a:t>52 kommuner fikk innvilget inntil 1,5 millioner per kommune</a:t>
            </a:r>
          </a:p>
          <a:p>
            <a:endParaRPr lang="nb-NO" sz="2400" dirty="0"/>
          </a:p>
          <a:p>
            <a:r>
              <a:rPr lang="nb-NO" sz="2400" dirty="0"/>
              <a:t>Det er vedtatt nytt tilskudd på 50 millioner kroner for 2023</a:t>
            </a:r>
          </a:p>
          <a:p>
            <a:pPr lvl="1"/>
            <a:r>
              <a:rPr lang="nb-NO" dirty="0"/>
              <a:t>Helsedirektoratet skal vurdere eventuell revisjon av tilskuddsreglementet</a:t>
            </a:r>
          </a:p>
        </p:txBody>
      </p:sp>
    </p:spTree>
    <p:extLst>
      <p:ext uri="{BB962C8B-B14F-4D97-AF65-F5344CB8AC3E}">
        <p14:creationId xmlns:p14="http://schemas.microsoft.com/office/powerpoint/2010/main" val="119496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D1BC3717-4807-D34B-1173-317C961CC2B6}"/>
              </a:ext>
            </a:extLst>
          </p:cNvPr>
          <p:cNvSpPr>
            <a:spLocks noGrp="1"/>
          </p:cNvSpPr>
          <p:nvPr>
            <p:ph type="title"/>
          </p:nvPr>
        </p:nvSpPr>
        <p:spPr>
          <a:xfrm>
            <a:off x="686834" y="591344"/>
            <a:ext cx="3200400" cy="5585619"/>
          </a:xfrm>
        </p:spPr>
        <p:txBody>
          <a:bodyPr>
            <a:normAutofit/>
          </a:bodyPr>
          <a:lstStyle/>
          <a:p>
            <a:r>
              <a:rPr lang="nb-NO" sz="2400">
                <a:solidFill>
                  <a:srgbClr val="FFFFFF"/>
                </a:solidFill>
              </a:rPr>
              <a:t>Akuttmedisinforskriften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E93D8761-354B-7CCF-8D92-6F1B3B2FE1F1}"/>
              </a:ext>
            </a:extLst>
          </p:cNvPr>
          <p:cNvSpPr>
            <a:spLocks noGrp="1"/>
          </p:cNvSpPr>
          <p:nvPr>
            <p:ph idx="1"/>
          </p:nvPr>
        </p:nvSpPr>
        <p:spPr>
          <a:xfrm>
            <a:off x="4289368" y="591343"/>
            <a:ext cx="7614458" cy="5826081"/>
          </a:xfrm>
        </p:spPr>
        <p:txBody>
          <a:bodyPr anchor="ctr">
            <a:normAutofit/>
          </a:bodyPr>
          <a:lstStyle/>
          <a:p>
            <a:r>
              <a:rPr lang="nb-NO" dirty="0"/>
              <a:t>Mange overgangsordninger og unntak siden innføring i 2015</a:t>
            </a:r>
          </a:p>
          <a:p>
            <a:r>
              <a:rPr lang="nb-NO" dirty="0"/>
              <a:t>Nåværende status</a:t>
            </a:r>
          </a:p>
          <a:p>
            <a:pPr lvl="1"/>
            <a:r>
              <a:rPr lang="nb-NO" dirty="0"/>
              <a:t>Krav for å ha selvstendig legevakt</a:t>
            </a:r>
          </a:p>
          <a:p>
            <a:pPr lvl="2"/>
            <a:r>
              <a:rPr lang="nb-NO" dirty="0"/>
              <a:t>Med grunnlag i rekrutteringsutfordringer kan kommunen gi unntak for kompetansekravene i akuttmedisinforskriften §7</a:t>
            </a:r>
          </a:p>
          <a:p>
            <a:pPr lvl="2"/>
            <a:r>
              <a:rPr lang="nb-NO" dirty="0"/>
              <a:t>Leger med godkjent LIS1 eller tilsvarende kan ha selvstendig legevakt</a:t>
            </a:r>
          </a:p>
          <a:p>
            <a:pPr lvl="2"/>
            <a:r>
              <a:rPr lang="nb-NO" dirty="0"/>
              <a:t>Unntak inntil 31. desember 2023</a:t>
            </a:r>
            <a:br>
              <a:rPr lang="nb-NO" dirty="0"/>
            </a:br>
            <a:endParaRPr lang="nb-NO" dirty="0"/>
          </a:p>
          <a:p>
            <a:pPr lvl="1"/>
            <a:r>
              <a:rPr lang="nb-NO" dirty="0"/>
              <a:t>Krav til gjennomført akuttmedisinkurs og kurs i volds- og overgrepshåndtering</a:t>
            </a:r>
          </a:p>
          <a:p>
            <a:pPr lvl="2"/>
            <a:r>
              <a:rPr lang="nb-NO" dirty="0"/>
              <a:t>Gjeldende fra 1. januar 2023</a:t>
            </a:r>
          </a:p>
          <a:p>
            <a:pPr lvl="2"/>
            <a:endParaRPr lang="nb-NO" dirty="0"/>
          </a:p>
          <a:p>
            <a:pPr marL="457200" lvl="1" indent="0">
              <a:buNone/>
            </a:pPr>
            <a:endParaRPr lang="nb-NO" dirty="0"/>
          </a:p>
        </p:txBody>
      </p:sp>
    </p:spTree>
    <p:extLst>
      <p:ext uri="{BB962C8B-B14F-4D97-AF65-F5344CB8AC3E}">
        <p14:creationId xmlns:p14="http://schemas.microsoft.com/office/powerpoint/2010/main" val="376556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D4CC5D8-6CFB-4C21-8C7A-715B1459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1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pic>
        <p:nvPicPr>
          <p:cNvPr id="5" name="Bilde 4">
            <a:extLst>
              <a:ext uri="{FF2B5EF4-FFF2-40B4-BE49-F238E27FC236}">
                <a16:creationId xmlns:a16="http://schemas.microsoft.com/office/drawing/2014/main" id="{AB4ADAE3-8406-4B9B-981A-0F8A5D50045C}"/>
              </a:ext>
            </a:extLst>
          </p:cNvPr>
          <p:cNvPicPr>
            <a:picLocks noChangeAspect="1"/>
          </p:cNvPicPr>
          <p:nvPr/>
        </p:nvPicPr>
        <p:blipFill rotWithShape="1">
          <a:blip r:embed="rId2">
            <a:extLst>
              <a:ext uri="{28A0092B-C50C-407E-A947-70E740481C1C}">
                <a14:useLocalDpi xmlns:a14="http://schemas.microsoft.com/office/drawing/2010/main" val="0"/>
              </a:ext>
            </a:extLst>
          </a:blip>
          <a:srcRect l="11270" r="2273"/>
          <a:stretch/>
        </p:blipFill>
        <p:spPr>
          <a:xfrm>
            <a:off x="0" y="1"/>
            <a:ext cx="6396557" cy="3595254"/>
          </a:xfrm>
          <a:prstGeom prst="rect">
            <a:avLst/>
          </a:prstGeom>
        </p:spPr>
      </p:pic>
      <p:pic>
        <p:nvPicPr>
          <p:cNvPr id="6" name="Bilde 5">
            <a:extLst>
              <a:ext uri="{FF2B5EF4-FFF2-40B4-BE49-F238E27FC236}">
                <a16:creationId xmlns:a16="http://schemas.microsoft.com/office/drawing/2014/main" id="{FE717AE2-F1E6-485A-BE98-EF7E984A1A0F}"/>
              </a:ext>
            </a:extLst>
          </p:cNvPr>
          <p:cNvPicPr>
            <a:picLocks noChangeAspect="1"/>
          </p:cNvPicPr>
          <p:nvPr/>
        </p:nvPicPr>
        <p:blipFill>
          <a:blip r:embed="rId3"/>
          <a:stretch>
            <a:fillRect/>
          </a:stretch>
        </p:blipFill>
        <p:spPr>
          <a:xfrm>
            <a:off x="6438899" y="3230478"/>
            <a:ext cx="5095009" cy="3396674"/>
          </a:xfrm>
          <a:prstGeom prst="rect">
            <a:avLst/>
          </a:prstGeom>
        </p:spPr>
      </p:pic>
      <p:sp>
        <p:nvSpPr>
          <p:cNvPr id="7" name="TekstSylinder 6">
            <a:extLst>
              <a:ext uri="{FF2B5EF4-FFF2-40B4-BE49-F238E27FC236}">
                <a16:creationId xmlns:a16="http://schemas.microsoft.com/office/drawing/2014/main" id="{E5A7F6A8-0BB4-4A92-AC52-BAE9383338CF}"/>
              </a:ext>
            </a:extLst>
          </p:cNvPr>
          <p:cNvSpPr txBox="1"/>
          <p:nvPr/>
        </p:nvSpPr>
        <p:spPr>
          <a:xfrm>
            <a:off x="6396557" y="598517"/>
            <a:ext cx="5826916" cy="1749197"/>
          </a:xfrm>
          <a:prstGeom prst="rect">
            <a:avLst/>
          </a:prstGeom>
          <a:noFill/>
        </p:spPr>
        <p:txBody>
          <a:bodyPr vert="horz" wrap="none" lIns="546100" tIns="546100" rIns="546100" bIns="546100"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nb-NO" sz="4200" b="1" i="0" u="none" strike="noStrike" kern="1200" cap="none" spc="0" normalizeH="0" baseline="0" noProof="0" dirty="0">
                <a:ln>
                  <a:noFill/>
                </a:ln>
                <a:solidFill>
                  <a:srgbClr val="281C2C"/>
                </a:solidFill>
                <a:effectLst/>
                <a:uLnTx/>
                <a:uFillTx/>
                <a:latin typeface="Arial" panose="020B0604020202020204"/>
                <a:ea typeface="+mn-ea"/>
                <a:cs typeface="+mn-cs"/>
              </a:rPr>
              <a:t>Akutt og uplanlagt</a:t>
            </a:r>
          </a:p>
        </p:txBody>
      </p:sp>
      <p:sp>
        <p:nvSpPr>
          <p:cNvPr id="9" name="TekstSylinder 8">
            <a:extLst>
              <a:ext uri="{FF2B5EF4-FFF2-40B4-BE49-F238E27FC236}">
                <a16:creationId xmlns:a16="http://schemas.microsoft.com/office/drawing/2014/main" id="{111FD3DD-6A73-4E67-A223-AB779D8161ED}"/>
              </a:ext>
            </a:extLst>
          </p:cNvPr>
          <p:cNvSpPr txBox="1"/>
          <p:nvPr/>
        </p:nvSpPr>
        <p:spPr>
          <a:xfrm>
            <a:off x="273086" y="4049523"/>
            <a:ext cx="6123471" cy="1749197"/>
          </a:xfrm>
          <a:prstGeom prst="rect">
            <a:avLst/>
          </a:prstGeom>
          <a:noFill/>
        </p:spPr>
        <p:txBody>
          <a:bodyPr vert="horz" wrap="none" lIns="546100" tIns="546100" rIns="546100" bIns="546100"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nb-NO" sz="4200" b="1" i="0" u="none" strike="noStrike" kern="1200" cap="none" spc="0" normalizeH="0" baseline="0" noProof="0" dirty="0">
                <a:ln>
                  <a:noFill/>
                </a:ln>
                <a:solidFill>
                  <a:srgbClr val="281C2C"/>
                </a:solidFill>
                <a:effectLst/>
                <a:uLnTx/>
                <a:uFillTx/>
                <a:latin typeface="Arial" panose="020B0604020202020204"/>
                <a:ea typeface="+mn-ea"/>
                <a:cs typeface="+mn-cs"/>
              </a:rPr>
              <a:t>Planlagt o</a:t>
            </a:r>
            <a:r>
              <a:rPr kumimoji="0" lang="nb-NO" sz="4200" b="1" i="0" u="none" strike="noStrike" kern="1200" cap="none" spc="0" normalizeH="0" baseline="0" noProof="0" dirty="0" err="1">
                <a:ln>
                  <a:noFill/>
                </a:ln>
                <a:solidFill>
                  <a:srgbClr val="281C2C"/>
                </a:solidFill>
                <a:effectLst/>
                <a:uLnTx/>
                <a:uFillTx/>
                <a:latin typeface="Arial" panose="020B0604020202020204"/>
                <a:ea typeface="+mn-ea"/>
                <a:cs typeface="+mn-cs"/>
              </a:rPr>
              <a:t>ppfølging</a:t>
            </a:r>
            <a:endParaRPr kumimoji="0" lang="nb-NO" sz="4200" b="1" i="0" u="none" strike="noStrike" kern="1200" cap="none" spc="0" normalizeH="0" baseline="0" noProof="0" dirty="0">
              <a:ln>
                <a:noFill/>
              </a:ln>
              <a:solidFill>
                <a:srgbClr val="281C2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190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732AE0-A7D8-4FC7-8749-6F8F473E1EE3}"/>
              </a:ext>
            </a:extLst>
          </p:cNvPr>
          <p:cNvSpPr>
            <a:spLocks noGrp="1"/>
          </p:cNvSpPr>
          <p:nvPr>
            <p:ph type="title"/>
          </p:nvPr>
        </p:nvSpPr>
        <p:spPr>
          <a:xfrm>
            <a:off x="319821" y="55179"/>
            <a:ext cx="10663932" cy="1157511"/>
          </a:xfrm>
        </p:spPr>
        <p:txBody>
          <a:bodyPr/>
          <a:lstStyle/>
          <a:p>
            <a:r>
              <a:rPr lang="nb-NO" dirty="0"/>
              <a:t>Klinisk hverdag – utfordringer med silobaserte løsninger</a:t>
            </a:r>
            <a:endParaRPr lang="nb-NO" b="0" dirty="0"/>
          </a:p>
        </p:txBody>
      </p:sp>
      <p:sp>
        <p:nvSpPr>
          <p:cNvPr id="4" name="Plassholder for dato 3">
            <a:extLst>
              <a:ext uri="{FF2B5EF4-FFF2-40B4-BE49-F238E27FC236}">
                <a16:creationId xmlns:a16="http://schemas.microsoft.com/office/drawing/2014/main" id="{508ADB99-1FA7-4CEE-A010-9A1EF787D9CC}"/>
              </a:ext>
            </a:extLst>
          </p:cNvPr>
          <p:cNvSpPr>
            <a:spLocks noGrp="1"/>
          </p:cNvSpPr>
          <p:nvPr>
            <p:ph type="dt" sz="half" idx="10"/>
          </p:nvPr>
        </p:nvSpPr>
        <p:spPr/>
        <p:txBody>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rPr>
              <a:t>19.11.2019</a:t>
            </a:r>
            <a:endParaRPr kumimoji="0" lang="nn-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endParaRPr>
          </a:p>
        </p:txBody>
      </p:sp>
      <p:sp>
        <p:nvSpPr>
          <p:cNvPr id="5" name="Plassholder for bunntekst 4">
            <a:extLst>
              <a:ext uri="{FF2B5EF4-FFF2-40B4-BE49-F238E27FC236}">
                <a16:creationId xmlns:a16="http://schemas.microsoft.com/office/drawing/2014/main" id="{EFCFB938-C364-42EA-939E-C8ACC6112609}"/>
              </a:ext>
            </a:extLst>
          </p:cNvPr>
          <p:cNvSpPr>
            <a:spLocks noGrp="1"/>
          </p:cNvSpPr>
          <p:nvPr>
            <p:ph type="ftr" sz="quarter" idx="1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rPr>
              <a:t>NGN KVU Helse - presentasjon NUIT</a:t>
            </a:r>
            <a:endParaRPr kumimoji="0" lang="nn-NO" sz="8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endParaRPr>
          </a:p>
        </p:txBody>
      </p:sp>
      <p:sp>
        <p:nvSpPr>
          <p:cNvPr id="6" name="Plassholder for lysbildenummer 5">
            <a:extLst>
              <a:ext uri="{FF2B5EF4-FFF2-40B4-BE49-F238E27FC236}">
                <a16:creationId xmlns:a16="http://schemas.microsoft.com/office/drawing/2014/main" id="{CC9E1F79-009B-46C1-8404-20E022C35953}"/>
              </a:ext>
            </a:extLst>
          </p:cNvPr>
          <p:cNvSpPr>
            <a:spLocks noGrp="1"/>
          </p:cNvSpPr>
          <p:nvPr>
            <p:ph type="sldNum" sz="quarter" idx="12"/>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1670A82E-6091-4B79-BDC9-9FEC8E0D8D32}" type="slidenum">
              <a:rPr kumimoji="0" lang="nn-NO" sz="800" b="0" i="0" u="none" strike="noStrike" kern="1200" cap="none" spc="0" normalizeH="0" baseline="0" noProof="0" smtClean="0">
                <a:ln>
                  <a:noFill/>
                </a:ln>
                <a:solidFill>
                  <a:srgbClr val="202020"/>
                </a:solidFill>
                <a:effectLst/>
                <a:uLnTx/>
                <a:uFillTx/>
                <a:latin typeface="Calibri" panose="020F0502020204030204" pitchFamily="34" charset="0"/>
                <a:ea typeface="+mn-ea"/>
                <a:cs typeface="Calibri" panose="020F0502020204030204" pitchFamily="34" charset="0"/>
              </a:rPr>
              <a:pPr marL="0" marR="0" lvl="0" indent="0" algn="r" defTabSz="914263" rtl="0" eaLnBrk="1" fontAlgn="auto" latinLnBrk="0" hangingPunct="1">
                <a:lnSpc>
                  <a:spcPct val="100000"/>
                </a:lnSpc>
                <a:spcBef>
                  <a:spcPts val="0"/>
                </a:spcBef>
                <a:spcAft>
                  <a:spcPts val="0"/>
                </a:spcAft>
                <a:buClrTx/>
                <a:buSzTx/>
                <a:buFontTx/>
                <a:buNone/>
                <a:tabLst/>
                <a:defRPr/>
              </a:pPr>
              <a:t>14</a:t>
            </a:fld>
            <a:endParaRPr kumimoji="0" lang="nn-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endParaRPr>
          </a:p>
        </p:txBody>
      </p:sp>
      <p:sp>
        <p:nvSpPr>
          <p:cNvPr id="3" name="TekstSylinder 2">
            <a:extLst>
              <a:ext uri="{FF2B5EF4-FFF2-40B4-BE49-F238E27FC236}">
                <a16:creationId xmlns:a16="http://schemas.microsoft.com/office/drawing/2014/main" id="{05355F9E-7EB1-477B-AC89-1E011DCF937F}"/>
              </a:ext>
            </a:extLst>
          </p:cNvPr>
          <p:cNvSpPr txBox="1"/>
          <p:nvPr/>
        </p:nvSpPr>
        <p:spPr>
          <a:xfrm>
            <a:off x="319821" y="1623072"/>
            <a:ext cx="9763760" cy="4247317"/>
          </a:xfrm>
          <a:prstGeom prst="rect">
            <a:avLst/>
          </a:prstGeom>
          <a:noFill/>
        </p:spPr>
        <p:txBody>
          <a:bodyPr wrap="square" rtlCol="0">
            <a:spAutoFit/>
          </a:bodyPr>
          <a:lstStyle/>
          <a:p>
            <a:pPr marL="179982" marR="0" lvl="0" indent="-179982"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t>Manglende samhandling mellom ulike tjenester og tjenestenivå</a:t>
            </a:r>
          </a:p>
          <a:p>
            <a:pPr marL="179982" marR="0" lvl="0" indent="-179982" algn="l" defTabSz="914263"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endParaRPr>
          </a:p>
          <a:p>
            <a:pPr marL="179982" marR="0" lvl="0" indent="-179982" algn="l" defTabSz="9142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t>Mange tidskrevende overganger mellom datasystemer - unødig ressursbruk og fare for svikt</a:t>
            </a:r>
          </a:p>
          <a:p>
            <a:pPr marL="179982" marR="0" lvl="0" indent="-179982" algn="l" defTabSz="914263"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endParaRPr>
          </a:p>
          <a:p>
            <a:pPr marL="179982" marR="0" lvl="0" indent="-179982" algn="l" defTabSz="9142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t>Manglende tilgang til tidskritisk informasjon</a:t>
            </a:r>
            <a:b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br>
            <a:endPar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endParaRPr>
          </a:p>
          <a:p>
            <a:pPr marL="179982" marR="0" lvl="0" indent="-179982" algn="l" defTabSz="9142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t>Mye tid til transport og reise for pasienter </a:t>
            </a:r>
            <a:b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br>
            <a: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t>og helsepersonell</a:t>
            </a:r>
          </a:p>
          <a:p>
            <a:pPr marL="179982" marR="0" lvl="0" indent="-179982" algn="l" defTabSz="914263"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endParaRPr>
          </a:p>
        </p:txBody>
      </p:sp>
      <p:pic>
        <p:nvPicPr>
          <p:cNvPr id="8" name="Bilde 7">
            <a:extLst>
              <a:ext uri="{FF2B5EF4-FFF2-40B4-BE49-F238E27FC236}">
                <a16:creationId xmlns:a16="http://schemas.microsoft.com/office/drawing/2014/main" id="{670ABEBB-8147-4542-BD0F-01380F856ED2}"/>
              </a:ext>
            </a:extLst>
          </p:cNvPr>
          <p:cNvPicPr>
            <a:picLocks noChangeAspect="1"/>
          </p:cNvPicPr>
          <p:nvPr/>
        </p:nvPicPr>
        <p:blipFill>
          <a:blip r:embed="rId2"/>
          <a:stretch>
            <a:fillRect/>
          </a:stretch>
        </p:blipFill>
        <p:spPr>
          <a:xfrm>
            <a:off x="6235501" y="3429000"/>
            <a:ext cx="5794333" cy="3257118"/>
          </a:xfrm>
          <a:prstGeom prst="rect">
            <a:avLst/>
          </a:prstGeom>
          <a:effectLst>
            <a:softEdge rad="393700"/>
          </a:effectLst>
        </p:spPr>
      </p:pic>
    </p:spTree>
    <p:extLst>
      <p:ext uri="{BB962C8B-B14F-4D97-AF65-F5344CB8AC3E}">
        <p14:creationId xmlns:p14="http://schemas.microsoft.com/office/powerpoint/2010/main" val="274659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il: opp og ned 57">
            <a:extLst>
              <a:ext uri="{FF2B5EF4-FFF2-40B4-BE49-F238E27FC236}">
                <a16:creationId xmlns:a16="http://schemas.microsoft.com/office/drawing/2014/main" id="{82F18027-303A-4189-AC0A-D5675FF5B407}"/>
              </a:ext>
            </a:extLst>
          </p:cNvPr>
          <p:cNvSpPr/>
          <p:nvPr/>
        </p:nvSpPr>
        <p:spPr>
          <a:xfrm>
            <a:off x="7185796" y="1779140"/>
            <a:ext cx="1957795" cy="4280398"/>
          </a:xfrm>
          <a:prstGeom prst="upDownArrow">
            <a:avLst/>
          </a:prstGeom>
          <a:solidFill>
            <a:schemeClr val="bg1">
              <a:lumMod val="8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Pil: opp og ned 2">
            <a:extLst>
              <a:ext uri="{FF2B5EF4-FFF2-40B4-BE49-F238E27FC236}">
                <a16:creationId xmlns:a16="http://schemas.microsoft.com/office/drawing/2014/main" id="{36B7B1FF-E19F-4772-A0CE-0F95B9A48EB5}"/>
              </a:ext>
            </a:extLst>
          </p:cNvPr>
          <p:cNvSpPr/>
          <p:nvPr/>
        </p:nvSpPr>
        <p:spPr>
          <a:xfrm>
            <a:off x="3369237" y="1779140"/>
            <a:ext cx="1957795" cy="4280398"/>
          </a:xfrm>
          <a:prstGeom prst="upDownArrow">
            <a:avLst/>
          </a:prstGeom>
          <a:solidFill>
            <a:schemeClr val="bg1">
              <a:lumMod val="8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tel 1">
            <a:extLst>
              <a:ext uri="{FF2B5EF4-FFF2-40B4-BE49-F238E27FC236}">
                <a16:creationId xmlns:a16="http://schemas.microsoft.com/office/drawing/2014/main" id="{14732AE0-A7D8-4FC7-8749-6F8F473E1EE3}"/>
              </a:ext>
            </a:extLst>
          </p:cNvPr>
          <p:cNvSpPr>
            <a:spLocks noGrp="1"/>
          </p:cNvSpPr>
          <p:nvPr>
            <p:ph type="title"/>
          </p:nvPr>
        </p:nvSpPr>
        <p:spPr>
          <a:xfrm>
            <a:off x="633413" y="-186042"/>
            <a:ext cx="10663932" cy="1157511"/>
          </a:xfrm>
        </p:spPr>
        <p:txBody>
          <a:bodyPr>
            <a:normAutofit/>
          </a:bodyPr>
          <a:lstStyle/>
          <a:p>
            <a:r>
              <a:rPr lang="nb-NO" dirty="0"/>
              <a:t>Dagens løsning – Informasjon i flere siloer</a:t>
            </a:r>
            <a:endParaRPr lang="nb-NO" sz="4800" dirty="0"/>
          </a:p>
        </p:txBody>
      </p:sp>
      <p:sp>
        <p:nvSpPr>
          <p:cNvPr id="4" name="Plassholder for dato 3">
            <a:extLst>
              <a:ext uri="{FF2B5EF4-FFF2-40B4-BE49-F238E27FC236}">
                <a16:creationId xmlns:a16="http://schemas.microsoft.com/office/drawing/2014/main" id="{508ADB99-1FA7-4CEE-A010-9A1EF787D9CC}"/>
              </a:ext>
            </a:extLst>
          </p:cNvPr>
          <p:cNvSpPr>
            <a:spLocks noGrp="1"/>
          </p:cNvSpPr>
          <p:nvPr>
            <p:ph type="dt" sz="half" idx="10"/>
          </p:nvPr>
        </p:nvSpPr>
        <p:spPr/>
        <p:txBody>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rPr>
              <a:t>19.11.2019</a:t>
            </a:r>
            <a:endParaRPr kumimoji="0" lang="nn-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endParaRPr>
          </a:p>
        </p:txBody>
      </p:sp>
      <p:sp>
        <p:nvSpPr>
          <p:cNvPr id="5" name="Plassholder for bunntekst 4">
            <a:extLst>
              <a:ext uri="{FF2B5EF4-FFF2-40B4-BE49-F238E27FC236}">
                <a16:creationId xmlns:a16="http://schemas.microsoft.com/office/drawing/2014/main" id="{EFCFB938-C364-42EA-939E-C8ACC6112609}"/>
              </a:ext>
            </a:extLst>
          </p:cNvPr>
          <p:cNvSpPr>
            <a:spLocks noGrp="1"/>
          </p:cNvSpPr>
          <p:nvPr>
            <p:ph type="ftr" sz="quarter" idx="1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rPr>
              <a:t>NGN KVU Helse - presentasjon NUIT</a:t>
            </a:r>
            <a:endParaRPr kumimoji="0" lang="nn-NO" sz="8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endParaRPr>
          </a:p>
        </p:txBody>
      </p:sp>
      <p:sp>
        <p:nvSpPr>
          <p:cNvPr id="6" name="Plassholder for lysbildenummer 5">
            <a:extLst>
              <a:ext uri="{FF2B5EF4-FFF2-40B4-BE49-F238E27FC236}">
                <a16:creationId xmlns:a16="http://schemas.microsoft.com/office/drawing/2014/main" id="{CC9E1F79-009B-46C1-8404-20E022C35953}"/>
              </a:ext>
            </a:extLst>
          </p:cNvPr>
          <p:cNvSpPr>
            <a:spLocks noGrp="1"/>
          </p:cNvSpPr>
          <p:nvPr>
            <p:ph type="sldNum" sz="quarter" idx="12"/>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1670A82E-6091-4B79-BDC9-9FEC8E0D8D32}" type="slidenum">
              <a:rPr kumimoji="0" lang="nn-NO" sz="800" b="0" i="0" u="none" strike="noStrike" kern="1200" cap="none" spc="0" normalizeH="0" baseline="0" noProof="0" smtClean="0">
                <a:ln>
                  <a:noFill/>
                </a:ln>
                <a:solidFill>
                  <a:srgbClr val="202020"/>
                </a:solidFill>
                <a:effectLst/>
                <a:uLnTx/>
                <a:uFillTx/>
                <a:latin typeface="Calibri" panose="020F0502020204030204" pitchFamily="34" charset="0"/>
                <a:ea typeface="+mn-ea"/>
                <a:cs typeface="Calibri" panose="020F0502020204030204" pitchFamily="34" charset="0"/>
              </a:rPr>
              <a:pPr marL="0" marR="0" lvl="0" indent="0" algn="r" defTabSz="914263" rtl="0" eaLnBrk="1" fontAlgn="auto" latinLnBrk="0" hangingPunct="1">
                <a:lnSpc>
                  <a:spcPct val="100000"/>
                </a:lnSpc>
                <a:spcBef>
                  <a:spcPts val="0"/>
                </a:spcBef>
                <a:spcAft>
                  <a:spcPts val="0"/>
                </a:spcAft>
                <a:buClrTx/>
                <a:buSzTx/>
                <a:buFontTx/>
                <a:buNone/>
                <a:tabLst/>
                <a:defRPr/>
              </a:pPr>
              <a:t>15</a:t>
            </a:fld>
            <a:endParaRPr kumimoji="0" lang="nn-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endParaRPr>
          </a:p>
        </p:txBody>
      </p:sp>
      <p:grpSp>
        <p:nvGrpSpPr>
          <p:cNvPr id="7" name="Group 1">
            <a:extLst>
              <a:ext uri="{FF2B5EF4-FFF2-40B4-BE49-F238E27FC236}">
                <a16:creationId xmlns:a16="http://schemas.microsoft.com/office/drawing/2014/main" id="{ED0F4E7D-20CB-4CFF-A902-9239DDE814F7}"/>
              </a:ext>
            </a:extLst>
          </p:cNvPr>
          <p:cNvGrpSpPr/>
          <p:nvPr/>
        </p:nvGrpSpPr>
        <p:grpSpPr>
          <a:xfrm>
            <a:off x="633413" y="1387367"/>
            <a:ext cx="9046615" cy="4792716"/>
            <a:chOff x="487348" y="624254"/>
            <a:chExt cx="9430360" cy="5482004"/>
          </a:xfrm>
        </p:grpSpPr>
        <p:sp>
          <p:nvSpPr>
            <p:cNvPr id="8" name="Rectangle: Rounded Corners 64">
              <a:extLst>
                <a:ext uri="{FF2B5EF4-FFF2-40B4-BE49-F238E27FC236}">
                  <a16:creationId xmlns:a16="http://schemas.microsoft.com/office/drawing/2014/main" id="{E2867939-6C0F-493C-B7B4-E8034A868934}"/>
                </a:ext>
              </a:extLst>
            </p:cNvPr>
            <p:cNvSpPr/>
            <p:nvPr/>
          </p:nvSpPr>
          <p:spPr>
            <a:xfrm>
              <a:off x="487348" y="2506710"/>
              <a:ext cx="9430360" cy="1276589"/>
            </a:xfrm>
            <a:prstGeom prst="roundRect">
              <a:avLst>
                <a:gd name="adj" fmla="val 9455"/>
              </a:avLst>
            </a:prstGeom>
            <a:solidFill>
              <a:srgbClr val="EAEDF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9" name="Sykehus">
              <a:extLst>
                <a:ext uri="{FF2B5EF4-FFF2-40B4-BE49-F238E27FC236}">
                  <a16:creationId xmlns:a16="http://schemas.microsoft.com/office/drawing/2014/main" id="{CC606C3E-E59D-4C2C-8529-8440283EC4AF}"/>
                </a:ext>
              </a:extLst>
            </p:cNvPr>
            <p:cNvGrpSpPr>
              <a:grpSpLocks noChangeAspect="1"/>
            </p:cNvGrpSpPr>
            <p:nvPr/>
          </p:nvGrpSpPr>
          <p:grpSpPr bwMode="auto">
            <a:xfrm>
              <a:off x="3990589" y="4236040"/>
              <a:ext cx="512850" cy="636375"/>
              <a:chOff x="3377" y="1584"/>
              <a:chExt cx="930" cy="1154"/>
            </a:xfrm>
          </p:grpSpPr>
          <p:sp>
            <p:nvSpPr>
              <p:cNvPr id="56" name="Freeform 25">
                <a:extLst>
                  <a:ext uri="{FF2B5EF4-FFF2-40B4-BE49-F238E27FC236}">
                    <a16:creationId xmlns:a16="http://schemas.microsoft.com/office/drawing/2014/main" id="{3B70FD95-3D94-430B-A651-09A3E0656BE1}"/>
                  </a:ext>
                </a:extLst>
              </p:cNvPr>
              <p:cNvSpPr>
                <a:spLocks noEditPoints="1"/>
              </p:cNvSpPr>
              <p:nvPr/>
            </p:nvSpPr>
            <p:spPr bwMode="auto">
              <a:xfrm>
                <a:off x="3377" y="1584"/>
                <a:ext cx="930" cy="1154"/>
              </a:xfrm>
              <a:custGeom>
                <a:avLst/>
                <a:gdLst>
                  <a:gd name="T0" fmla="*/ 682 w 930"/>
                  <a:gd name="T1" fmla="*/ 41 h 1154"/>
                  <a:gd name="T2" fmla="*/ 641 w 930"/>
                  <a:gd name="T3" fmla="*/ 0 h 1154"/>
                  <a:gd name="T4" fmla="*/ 250 w 930"/>
                  <a:gd name="T5" fmla="*/ 0 h 1154"/>
                  <a:gd name="T6" fmla="*/ 250 w 930"/>
                  <a:gd name="T7" fmla="*/ 216 h 1154"/>
                  <a:gd name="T8" fmla="*/ 0 w 930"/>
                  <a:gd name="T9" fmla="*/ 1154 h 1154"/>
                  <a:gd name="T10" fmla="*/ 372 w 930"/>
                  <a:gd name="T11" fmla="*/ 852 h 1154"/>
                  <a:gd name="T12" fmla="*/ 558 w 930"/>
                  <a:gd name="T13" fmla="*/ 1154 h 1154"/>
                  <a:gd name="T14" fmla="*/ 930 w 930"/>
                  <a:gd name="T15" fmla="*/ 216 h 1154"/>
                  <a:gd name="T16" fmla="*/ 292 w 930"/>
                  <a:gd name="T17" fmla="*/ 41 h 1154"/>
                  <a:gd name="T18" fmla="*/ 641 w 930"/>
                  <a:gd name="T19" fmla="*/ 216 h 1154"/>
                  <a:gd name="T20" fmla="*/ 292 w 930"/>
                  <a:gd name="T21" fmla="*/ 390 h 1154"/>
                  <a:gd name="T22" fmla="*/ 292 w 930"/>
                  <a:gd name="T23" fmla="*/ 41 h 1154"/>
                  <a:gd name="T24" fmla="*/ 115 w 930"/>
                  <a:gd name="T25" fmla="*/ 969 h 1154"/>
                  <a:gd name="T26" fmla="*/ 302 w 930"/>
                  <a:gd name="T27" fmla="*/ 852 h 1154"/>
                  <a:gd name="T28" fmla="*/ 302 w 930"/>
                  <a:gd name="T29" fmla="*/ 782 h 1154"/>
                  <a:gd name="T30" fmla="*/ 115 w 930"/>
                  <a:gd name="T31" fmla="*/ 665 h 1154"/>
                  <a:gd name="T32" fmla="*/ 302 w 930"/>
                  <a:gd name="T33" fmla="*/ 782 h 1154"/>
                  <a:gd name="T34" fmla="*/ 372 w 930"/>
                  <a:gd name="T35" fmla="*/ 782 h 1154"/>
                  <a:gd name="T36" fmla="*/ 558 w 930"/>
                  <a:gd name="T37" fmla="*/ 665 h 1154"/>
                  <a:gd name="T38" fmla="*/ 815 w 930"/>
                  <a:gd name="T39" fmla="*/ 969 h 1154"/>
                  <a:gd name="T40" fmla="*/ 628 w 930"/>
                  <a:gd name="T41" fmla="*/ 852 h 1154"/>
                  <a:gd name="T42" fmla="*/ 815 w 930"/>
                  <a:gd name="T43" fmla="*/ 969 h 1154"/>
                  <a:gd name="T44" fmla="*/ 628 w 930"/>
                  <a:gd name="T45" fmla="*/ 782 h 1154"/>
                  <a:gd name="T46" fmla="*/ 815 w 930"/>
                  <a:gd name="T47" fmla="*/ 665 h 1154"/>
                  <a:gd name="T48" fmla="*/ 302 w 930"/>
                  <a:gd name="T49" fmla="*/ 593 h 1154"/>
                  <a:gd name="T50" fmla="*/ 115 w 930"/>
                  <a:gd name="T51" fmla="*/ 476 h 1154"/>
                  <a:gd name="T52" fmla="*/ 302 w 930"/>
                  <a:gd name="T53" fmla="*/ 593 h 1154"/>
                  <a:gd name="T54" fmla="*/ 372 w 930"/>
                  <a:gd name="T55" fmla="*/ 593 h 1154"/>
                  <a:gd name="T56" fmla="*/ 558 w 930"/>
                  <a:gd name="T57" fmla="*/ 476 h 1154"/>
                  <a:gd name="T58" fmla="*/ 815 w 930"/>
                  <a:gd name="T59" fmla="*/ 593 h 1154"/>
                  <a:gd name="T60" fmla="*/ 628 w 930"/>
                  <a:gd name="T61" fmla="*/ 476 h 1154"/>
                  <a:gd name="T62" fmla="*/ 815 w 930"/>
                  <a:gd name="T63" fmla="*/ 593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0" h="1154">
                    <a:moveTo>
                      <a:pt x="682" y="216"/>
                    </a:moveTo>
                    <a:lnTo>
                      <a:pt x="682" y="41"/>
                    </a:lnTo>
                    <a:lnTo>
                      <a:pt x="682" y="0"/>
                    </a:lnTo>
                    <a:lnTo>
                      <a:pt x="641" y="0"/>
                    </a:lnTo>
                    <a:lnTo>
                      <a:pt x="292" y="0"/>
                    </a:lnTo>
                    <a:lnTo>
                      <a:pt x="250" y="0"/>
                    </a:lnTo>
                    <a:lnTo>
                      <a:pt x="250" y="41"/>
                    </a:lnTo>
                    <a:lnTo>
                      <a:pt x="250" y="216"/>
                    </a:lnTo>
                    <a:lnTo>
                      <a:pt x="0" y="216"/>
                    </a:lnTo>
                    <a:lnTo>
                      <a:pt x="0" y="1154"/>
                    </a:lnTo>
                    <a:lnTo>
                      <a:pt x="372" y="1154"/>
                    </a:lnTo>
                    <a:lnTo>
                      <a:pt x="372" y="852"/>
                    </a:lnTo>
                    <a:lnTo>
                      <a:pt x="558" y="852"/>
                    </a:lnTo>
                    <a:lnTo>
                      <a:pt x="558" y="1154"/>
                    </a:lnTo>
                    <a:lnTo>
                      <a:pt x="930" y="1154"/>
                    </a:lnTo>
                    <a:lnTo>
                      <a:pt x="930" y="216"/>
                    </a:lnTo>
                    <a:lnTo>
                      <a:pt x="682" y="216"/>
                    </a:lnTo>
                    <a:close/>
                    <a:moveTo>
                      <a:pt x="292" y="41"/>
                    </a:moveTo>
                    <a:lnTo>
                      <a:pt x="641" y="41"/>
                    </a:lnTo>
                    <a:lnTo>
                      <a:pt x="641" y="216"/>
                    </a:lnTo>
                    <a:lnTo>
                      <a:pt x="641" y="390"/>
                    </a:lnTo>
                    <a:lnTo>
                      <a:pt x="292" y="390"/>
                    </a:lnTo>
                    <a:lnTo>
                      <a:pt x="292" y="216"/>
                    </a:lnTo>
                    <a:lnTo>
                      <a:pt x="292" y="41"/>
                    </a:lnTo>
                    <a:close/>
                    <a:moveTo>
                      <a:pt x="302" y="969"/>
                    </a:moveTo>
                    <a:lnTo>
                      <a:pt x="115" y="969"/>
                    </a:lnTo>
                    <a:lnTo>
                      <a:pt x="115" y="852"/>
                    </a:lnTo>
                    <a:lnTo>
                      <a:pt x="302" y="852"/>
                    </a:lnTo>
                    <a:lnTo>
                      <a:pt x="302" y="969"/>
                    </a:lnTo>
                    <a:close/>
                    <a:moveTo>
                      <a:pt x="302" y="782"/>
                    </a:moveTo>
                    <a:lnTo>
                      <a:pt x="115" y="782"/>
                    </a:lnTo>
                    <a:lnTo>
                      <a:pt x="115" y="665"/>
                    </a:lnTo>
                    <a:lnTo>
                      <a:pt x="302" y="665"/>
                    </a:lnTo>
                    <a:lnTo>
                      <a:pt x="302" y="782"/>
                    </a:lnTo>
                    <a:close/>
                    <a:moveTo>
                      <a:pt x="558" y="782"/>
                    </a:moveTo>
                    <a:lnTo>
                      <a:pt x="372" y="782"/>
                    </a:lnTo>
                    <a:lnTo>
                      <a:pt x="372" y="665"/>
                    </a:lnTo>
                    <a:lnTo>
                      <a:pt x="558" y="665"/>
                    </a:lnTo>
                    <a:lnTo>
                      <a:pt x="558" y="782"/>
                    </a:lnTo>
                    <a:close/>
                    <a:moveTo>
                      <a:pt x="815" y="969"/>
                    </a:moveTo>
                    <a:lnTo>
                      <a:pt x="628" y="969"/>
                    </a:lnTo>
                    <a:lnTo>
                      <a:pt x="628" y="852"/>
                    </a:lnTo>
                    <a:lnTo>
                      <a:pt x="815" y="852"/>
                    </a:lnTo>
                    <a:lnTo>
                      <a:pt x="815" y="969"/>
                    </a:lnTo>
                    <a:close/>
                    <a:moveTo>
                      <a:pt x="815" y="782"/>
                    </a:moveTo>
                    <a:lnTo>
                      <a:pt x="628" y="782"/>
                    </a:lnTo>
                    <a:lnTo>
                      <a:pt x="628" y="665"/>
                    </a:lnTo>
                    <a:lnTo>
                      <a:pt x="815" y="665"/>
                    </a:lnTo>
                    <a:lnTo>
                      <a:pt x="815" y="782"/>
                    </a:lnTo>
                    <a:close/>
                    <a:moveTo>
                      <a:pt x="302" y="593"/>
                    </a:moveTo>
                    <a:lnTo>
                      <a:pt x="115" y="593"/>
                    </a:lnTo>
                    <a:lnTo>
                      <a:pt x="115" y="476"/>
                    </a:lnTo>
                    <a:lnTo>
                      <a:pt x="302" y="476"/>
                    </a:lnTo>
                    <a:lnTo>
                      <a:pt x="302" y="593"/>
                    </a:lnTo>
                    <a:close/>
                    <a:moveTo>
                      <a:pt x="558" y="593"/>
                    </a:moveTo>
                    <a:lnTo>
                      <a:pt x="372" y="593"/>
                    </a:lnTo>
                    <a:lnTo>
                      <a:pt x="372" y="476"/>
                    </a:lnTo>
                    <a:lnTo>
                      <a:pt x="558" y="476"/>
                    </a:lnTo>
                    <a:lnTo>
                      <a:pt x="558" y="593"/>
                    </a:lnTo>
                    <a:close/>
                    <a:moveTo>
                      <a:pt x="815" y="593"/>
                    </a:moveTo>
                    <a:lnTo>
                      <a:pt x="628" y="593"/>
                    </a:lnTo>
                    <a:lnTo>
                      <a:pt x="628" y="476"/>
                    </a:lnTo>
                    <a:lnTo>
                      <a:pt x="815" y="476"/>
                    </a:lnTo>
                    <a:lnTo>
                      <a:pt x="815" y="593"/>
                    </a:lnTo>
                    <a:close/>
                  </a:path>
                </a:pathLst>
              </a:custGeom>
              <a:solidFill>
                <a:srgbClr val="047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2C3845"/>
                  </a:solidFill>
                  <a:effectLst/>
                  <a:uLnTx/>
                  <a:uFillTx/>
                  <a:latin typeface="Arial" panose="020B0604020202020204"/>
                  <a:ea typeface="+mn-ea"/>
                  <a:cs typeface="+mn-cs"/>
                </a:endParaRPr>
              </a:p>
            </p:txBody>
          </p:sp>
          <p:sp>
            <p:nvSpPr>
              <p:cNvPr id="57" name="Freeform 26">
                <a:extLst>
                  <a:ext uri="{FF2B5EF4-FFF2-40B4-BE49-F238E27FC236}">
                    <a16:creationId xmlns:a16="http://schemas.microsoft.com/office/drawing/2014/main" id="{65559B91-9C6F-4CFE-ACED-6ADFFC8F8480}"/>
                  </a:ext>
                </a:extLst>
              </p:cNvPr>
              <p:cNvSpPr>
                <a:spLocks/>
              </p:cNvSpPr>
              <p:nvPr/>
            </p:nvSpPr>
            <p:spPr bwMode="auto">
              <a:xfrm>
                <a:off x="3726" y="1683"/>
                <a:ext cx="232" cy="234"/>
              </a:xfrm>
              <a:custGeom>
                <a:avLst/>
                <a:gdLst>
                  <a:gd name="T0" fmla="*/ 232 w 232"/>
                  <a:gd name="T1" fmla="*/ 88 h 234"/>
                  <a:gd name="T2" fmla="*/ 146 w 232"/>
                  <a:gd name="T3" fmla="*/ 88 h 234"/>
                  <a:gd name="T4" fmla="*/ 146 w 232"/>
                  <a:gd name="T5" fmla="*/ 0 h 234"/>
                  <a:gd name="T6" fmla="*/ 88 w 232"/>
                  <a:gd name="T7" fmla="*/ 0 h 234"/>
                  <a:gd name="T8" fmla="*/ 88 w 232"/>
                  <a:gd name="T9" fmla="*/ 88 h 234"/>
                  <a:gd name="T10" fmla="*/ 0 w 232"/>
                  <a:gd name="T11" fmla="*/ 88 h 234"/>
                  <a:gd name="T12" fmla="*/ 0 w 232"/>
                  <a:gd name="T13" fmla="*/ 145 h 234"/>
                  <a:gd name="T14" fmla="*/ 88 w 232"/>
                  <a:gd name="T15" fmla="*/ 145 h 234"/>
                  <a:gd name="T16" fmla="*/ 88 w 232"/>
                  <a:gd name="T17" fmla="*/ 234 h 234"/>
                  <a:gd name="T18" fmla="*/ 146 w 232"/>
                  <a:gd name="T19" fmla="*/ 234 h 234"/>
                  <a:gd name="T20" fmla="*/ 146 w 232"/>
                  <a:gd name="T21" fmla="*/ 145 h 234"/>
                  <a:gd name="T22" fmla="*/ 232 w 232"/>
                  <a:gd name="T23" fmla="*/ 145 h 234"/>
                  <a:gd name="T24" fmla="*/ 232 w 232"/>
                  <a:gd name="T25" fmla="*/ 8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34">
                    <a:moveTo>
                      <a:pt x="232" y="88"/>
                    </a:moveTo>
                    <a:lnTo>
                      <a:pt x="146" y="88"/>
                    </a:lnTo>
                    <a:lnTo>
                      <a:pt x="146" y="0"/>
                    </a:lnTo>
                    <a:lnTo>
                      <a:pt x="88" y="0"/>
                    </a:lnTo>
                    <a:lnTo>
                      <a:pt x="88" y="88"/>
                    </a:lnTo>
                    <a:lnTo>
                      <a:pt x="0" y="88"/>
                    </a:lnTo>
                    <a:lnTo>
                      <a:pt x="0" y="145"/>
                    </a:lnTo>
                    <a:lnTo>
                      <a:pt x="88" y="145"/>
                    </a:lnTo>
                    <a:lnTo>
                      <a:pt x="88" y="234"/>
                    </a:lnTo>
                    <a:lnTo>
                      <a:pt x="146" y="234"/>
                    </a:lnTo>
                    <a:lnTo>
                      <a:pt x="146" y="145"/>
                    </a:lnTo>
                    <a:lnTo>
                      <a:pt x="232" y="145"/>
                    </a:lnTo>
                    <a:lnTo>
                      <a:pt x="232" y="88"/>
                    </a:lnTo>
                    <a:close/>
                  </a:path>
                </a:pathLst>
              </a:custGeom>
              <a:solidFill>
                <a:srgbClr val="047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2C3845"/>
                  </a:solidFill>
                  <a:effectLst/>
                  <a:uLnTx/>
                  <a:uFillTx/>
                  <a:latin typeface="Arial" panose="020B0604020202020204"/>
                  <a:ea typeface="+mn-ea"/>
                  <a:cs typeface="+mn-cs"/>
                </a:endParaRPr>
              </a:p>
            </p:txBody>
          </p:sp>
        </p:grpSp>
        <p:sp>
          <p:nvSpPr>
            <p:cNvPr id="10" name="Freeform 5">
              <a:extLst>
                <a:ext uri="{FF2B5EF4-FFF2-40B4-BE49-F238E27FC236}">
                  <a16:creationId xmlns:a16="http://schemas.microsoft.com/office/drawing/2014/main" id="{FCDB0ACC-DAFF-4F19-B542-B5787A46FAB5}"/>
                </a:ext>
              </a:extLst>
            </p:cNvPr>
            <p:cNvSpPr>
              <a:spLocks noEditPoints="1"/>
            </p:cNvSpPr>
            <p:nvPr/>
          </p:nvSpPr>
          <p:spPr bwMode="auto">
            <a:xfrm>
              <a:off x="2994856" y="4462840"/>
              <a:ext cx="365017" cy="409575"/>
            </a:xfrm>
            <a:custGeom>
              <a:avLst/>
              <a:gdLst>
                <a:gd name="T0" fmla="*/ 292 w 309"/>
                <a:gd name="T1" fmla="*/ 0 h 359"/>
                <a:gd name="T2" fmla="*/ 246 w 309"/>
                <a:gd name="T3" fmla="*/ 0 h 359"/>
                <a:gd name="T4" fmla="*/ 246 w 309"/>
                <a:gd name="T5" fmla="*/ 33 h 359"/>
                <a:gd name="T6" fmla="*/ 276 w 309"/>
                <a:gd name="T7" fmla="*/ 33 h 359"/>
                <a:gd name="T8" fmla="*/ 276 w 309"/>
                <a:gd name="T9" fmla="*/ 106 h 359"/>
                <a:gd name="T10" fmla="*/ 222 w 309"/>
                <a:gd name="T11" fmla="*/ 161 h 359"/>
                <a:gd name="T12" fmla="*/ 167 w 309"/>
                <a:gd name="T13" fmla="*/ 106 h 359"/>
                <a:gd name="T14" fmla="*/ 167 w 309"/>
                <a:gd name="T15" fmla="*/ 33 h 359"/>
                <a:gd name="T16" fmla="*/ 196 w 309"/>
                <a:gd name="T17" fmla="*/ 33 h 359"/>
                <a:gd name="T18" fmla="*/ 196 w 309"/>
                <a:gd name="T19" fmla="*/ 0 h 359"/>
                <a:gd name="T20" fmla="*/ 151 w 309"/>
                <a:gd name="T21" fmla="*/ 0 h 359"/>
                <a:gd name="T22" fmla="*/ 135 w 309"/>
                <a:gd name="T23" fmla="*/ 17 h 359"/>
                <a:gd name="T24" fmla="*/ 135 w 309"/>
                <a:gd name="T25" fmla="*/ 106 h 359"/>
                <a:gd name="T26" fmla="*/ 205 w 309"/>
                <a:gd name="T27" fmla="*/ 192 h 359"/>
                <a:gd name="T28" fmla="*/ 205 w 309"/>
                <a:gd name="T29" fmla="*/ 260 h 359"/>
                <a:gd name="T30" fmla="*/ 138 w 309"/>
                <a:gd name="T31" fmla="*/ 326 h 359"/>
                <a:gd name="T32" fmla="*/ 72 w 309"/>
                <a:gd name="T33" fmla="*/ 260 h 359"/>
                <a:gd name="T34" fmla="*/ 72 w 309"/>
                <a:gd name="T35" fmla="*/ 230 h 359"/>
                <a:gd name="T36" fmla="*/ 110 w 309"/>
                <a:gd name="T37" fmla="*/ 177 h 359"/>
                <a:gd name="T38" fmla="*/ 55 w 309"/>
                <a:gd name="T39" fmla="*/ 122 h 359"/>
                <a:gd name="T40" fmla="*/ 0 w 309"/>
                <a:gd name="T41" fmla="*/ 177 h 359"/>
                <a:gd name="T42" fmla="*/ 39 w 309"/>
                <a:gd name="T43" fmla="*/ 230 h 359"/>
                <a:gd name="T44" fmla="*/ 39 w 309"/>
                <a:gd name="T45" fmla="*/ 260 h 359"/>
                <a:gd name="T46" fmla="*/ 138 w 309"/>
                <a:gd name="T47" fmla="*/ 359 h 359"/>
                <a:gd name="T48" fmla="*/ 238 w 309"/>
                <a:gd name="T49" fmla="*/ 260 h 359"/>
                <a:gd name="T50" fmla="*/ 238 w 309"/>
                <a:gd name="T51" fmla="*/ 192 h 359"/>
                <a:gd name="T52" fmla="*/ 309 w 309"/>
                <a:gd name="T53" fmla="*/ 106 h 359"/>
                <a:gd name="T54" fmla="*/ 309 w 309"/>
                <a:gd name="T55" fmla="*/ 17 h 359"/>
                <a:gd name="T56" fmla="*/ 292 w 309"/>
                <a:gd name="T57" fmla="*/ 0 h 359"/>
                <a:gd name="T58" fmla="*/ 55 w 309"/>
                <a:gd name="T59" fmla="*/ 155 h 359"/>
                <a:gd name="T60" fmla="*/ 77 w 309"/>
                <a:gd name="T61" fmla="*/ 177 h 359"/>
                <a:gd name="T62" fmla="*/ 55 w 309"/>
                <a:gd name="T63" fmla="*/ 200 h 359"/>
                <a:gd name="T64" fmla="*/ 33 w 309"/>
                <a:gd name="T65" fmla="*/ 177 h 359"/>
                <a:gd name="T66" fmla="*/ 55 w 309"/>
                <a:gd name="T67" fmla="*/ 15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9" h="359">
                  <a:moveTo>
                    <a:pt x="292" y="0"/>
                  </a:moveTo>
                  <a:cubicBezTo>
                    <a:pt x="246" y="0"/>
                    <a:pt x="246" y="0"/>
                    <a:pt x="246" y="0"/>
                  </a:cubicBezTo>
                  <a:cubicBezTo>
                    <a:pt x="246" y="33"/>
                    <a:pt x="246" y="33"/>
                    <a:pt x="246" y="33"/>
                  </a:cubicBezTo>
                  <a:cubicBezTo>
                    <a:pt x="276" y="33"/>
                    <a:pt x="276" y="33"/>
                    <a:pt x="276" y="33"/>
                  </a:cubicBezTo>
                  <a:cubicBezTo>
                    <a:pt x="276" y="106"/>
                    <a:pt x="276" y="106"/>
                    <a:pt x="276" y="106"/>
                  </a:cubicBezTo>
                  <a:cubicBezTo>
                    <a:pt x="276" y="136"/>
                    <a:pt x="252" y="161"/>
                    <a:pt x="222" y="161"/>
                  </a:cubicBezTo>
                  <a:cubicBezTo>
                    <a:pt x="192" y="161"/>
                    <a:pt x="167" y="136"/>
                    <a:pt x="167" y="106"/>
                  </a:cubicBezTo>
                  <a:cubicBezTo>
                    <a:pt x="167" y="33"/>
                    <a:pt x="167" y="33"/>
                    <a:pt x="167" y="33"/>
                  </a:cubicBezTo>
                  <a:cubicBezTo>
                    <a:pt x="196" y="33"/>
                    <a:pt x="196" y="33"/>
                    <a:pt x="196" y="33"/>
                  </a:cubicBezTo>
                  <a:cubicBezTo>
                    <a:pt x="196" y="0"/>
                    <a:pt x="196" y="0"/>
                    <a:pt x="196" y="0"/>
                  </a:cubicBezTo>
                  <a:cubicBezTo>
                    <a:pt x="151" y="0"/>
                    <a:pt x="151" y="0"/>
                    <a:pt x="151" y="0"/>
                  </a:cubicBezTo>
                  <a:cubicBezTo>
                    <a:pt x="142" y="0"/>
                    <a:pt x="135" y="8"/>
                    <a:pt x="135" y="17"/>
                  </a:cubicBezTo>
                  <a:cubicBezTo>
                    <a:pt x="135" y="106"/>
                    <a:pt x="135" y="106"/>
                    <a:pt x="135" y="106"/>
                  </a:cubicBezTo>
                  <a:cubicBezTo>
                    <a:pt x="135" y="149"/>
                    <a:pt x="165" y="184"/>
                    <a:pt x="205" y="192"/>
                  </a:cubicBezTo>
                  <a:cubicBezTo>
                    <a:pt x="205" y="260"/>
                    <a:pt x="205" y="260"/>
                    <a:pt x="205" y="260"/>
                  </a:cubicBezTo>
                  <a:cubicBezTo>
                    <a:pt x="205" y="296"/>
                    <a:pt x="175" y="326"/>
                    <a:pt x="138" y="326"/>
                  </a:cubicBezTo>
                  <a:cubicBezTo>
                    <a:pt x="102" y="326"/>
                    <a:pt x="72" y="296"/>
                    <a:pt x="72" y="260"/>
                  </a:cubicBezTo>
                  <a:cubicBezTo>
                    <a:pt x="72" y="230"/>
                    <a:pt x="72" y="230"/>
                    <a:pt x="72" y="230"/>
                  </a:cubicBezTo>
                  <a:cubicBezTo>
                    <a:pt x="94" y="223"/>
                    <a:pt x="110" y="202"/>
                    <a:pt x="110" y="177"/>
                  </a:cubicBezTo>
                  <a:cubicBezTo>
                    <a:pt x="110" y="147"/>
                    <a:pt x="86" y="122"/>
                    <a:pt x="55" y="122"/>
                  </a:cubicBezTo>
                  <a:cubicBezTo>
                    <a:pt x="25" y="122"/>
                    <a:pt x="0" y="147"/>
                    <a:pt x="0" y="177"/>
                  </a:cubicBezTo>
                  <a:cubicBezTo>
                    <a:pt x="0" y="202"/>
                    <a:pt x="16" y="223"/>
                    <a:pt x="39" y="230"/>
                  </a:cubicBezTo>
                  <a:cubicBezTo>
                    <a:pt x="39" y="260"/>
                    <a:pt x="39" y="260"/>
                    <a:pt x="39" y="260"/>
                  </a:cubicBezTo>
                  <a:cubicBezTo>
                    <a:pt x="39" y="315"/>
                    <a:pt x="83" y="359"/>
                    <a:pt x="138" y="359"/>
                  </a:cubicBezTo>
                  <a:cubicBezTo>
                    <a:pt x="193" y="359"/>
                    <a:pt x="238" y="315"/>
                    <a:pt x="238" y="260"/>
                  </a:cubicBezTo>
                  <a:cubicBezTo>
                    <a:pt x="238" y="192"/>
                    <a:pt x="238" y="192"/>
                    <a:pt x="238" y="192"/>
                  </a:cubicBezTo>
                  <a:cubicBezTo>
                    <a:pt x="278" y="184"/>
                    <a:pt x="309" y="149"/>
                    <a:pt x="309" y="106"/>
                  </a:cubicBezTo>
                  <a:cubicBezTo>
                    <a:pt x="309" y="17"/>
                    <a:pt x="309" y="17"/>
                    <a:pt x="309" y="17"/>
                  </a:cubicBezTo>
                  <a:cubicBezTo>
                    <a:pt x="309" y="8"/>
                    <a:pt x="302" y="0"/>
                    <a:pt x="292" y="0"/>
                  </a:cubicBezTo>
                  <a:close/>
                  <a:moveTo>
                    <a:pt x="55" y="155"/>
                  </a:moveTo>
                  <a:cubicBezTo>
                    <a:pt x="67" y="155"/>
                    <a:pt x="77" y="165"/>
                    <a:pt x="77" y="177"/>
                  </a:cubicBezTo>
                  <a:cubicBezTo>
                    <a:pt x="77" y="190"/>
                    <a:pt x="67" y="200"/>
                    <a:pt x="55" y="200"/>
                  </a:cubicBezTo>
                  <a:cubicBezTo>
                    <a:pt x="43" y="200"/>
                    <a:pt x="33" y="190"/>
                    <a:pt x="33" y="177"/>
                  </a:cubicBezTo>
                  <a:cubicBezTo>
                    <a:pt x="33" y="165"/>
                    <a:pt x="43" y="155"/>
                    <a:pt x="55" y="155"/>
                  </a:cubicBezTo>
                  <a:close/>
                </a:path>
              </a:pathLst>
            </a:custGeom>
            <a:solidFill>
              <a:srgbClr val="047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2C3845"/>
                </a:solidFill>
                <a:effectLst/>
                <a:uLnTx/>
                <a:uFillTx/>
                <a:latin typeface="Arial" panose="020B0604020202020204"/>
                <a:ea typeface="+mn-ea"/>
                <a:cs typeface="+mn-cs"/>
              </a:endParaRPr>
            </a:p>
          </p:txBody>
        </p:sp>
        <p:grpSp>
          <p:nvGrpSpPr>
            <p:cNvPr id="11" name="Sykebil">
              <a:extLst>
                <a:ext uri="{FF2B5EF4-FFF2-40B4-BE49-F238E27FC236}">
                  <a16:creationId xmlns:a16="http://schemas.microsoft.com/office/drawing/2014/main" id="{AE7AC256-9FA9-4950-96E2-51281AC8D0EB}"/>
                </a:ext>
              </a:extLst>
            </p:cNvPr>
            <p:cNvGrpSpPr/>
            <p:nvPr/>
          </p:nvGrpSpPr>
          <p:grpSpPr>
            <a:xfrm>
              <a:off x="5134155" y="4462840"/>
              <a:ext cx="563562" cy="409575"/>
              <a:chOff x="3036888" y="2012951"/>
              <a:chExt cx="563562" cy="409575"/>
            </a:xfrm>
          </p:grpSpPr>
          <p:sp>
            <p:nvSpPr>
              <p:cNvPr id="54" name="Freeform 5">
                <a:extLst>
                  <a:ext uri="{FF2B5EF4-FFF2-40B4-BE49-F238E27FC236}">
                    <a16:creationId xmlns:a16="http://schemas.microsoft.com/office/drawing/2014/main" id="{A4BEDC7D-DFBF-4DAD-9BE8-2C1D7A568136}"/>
                  </a:ext>
                </a:extLst>
              </p:cNvPr>
              <p:cNvSpPr>
                <a:spLocks noEditPoints="1"/>
              </p:cNvSpPr>
              <p:nvPr/>
            </p:nvSpPr>
            <p:spPr bwMode="auto">
              <a:xfrm>
                <a:off x="3036888" y="2012951"/>
                <a:ext cx="563562" cy="409575"/>
              </a:xfrm>
              <a:custGeom>
                <a:avLst/>
                <a:gdLst>
                  <a:gd name="T0" fmla="*/ 76 w 88"/>
                  <a:gd name="T1" fmla="*/ 16 h 64"/>
                  <a:gd name="T2" fmla="*/ 64 w 88"/>
                  <a:gd name="T3" fmla="*/ 16 h 64"/>
                  <a:gd name="T4" fmla="*/ 64 w 88"/>
                  <a:gd name="T5" fmla="*/ 0 h 64"/>
                  <a:gd name="T6" fmla="*/ 8 w 88"/>
                  <a:gd name="T7" fmla="*/ 0 h 64"/>
                  <a:gd name="T8" fmla="*/ 0 w 88"/>
                  <a:gd name="T9" fmla="*/ 8 h 64"/>
                  <a:gd name="T10" fmla="*/ 0 w 88"/>
                  <a:gd name="T11" fmla="*/ 52 h 64"/>
                  <a:gd name="T12" fmla="*/ 8 w 88"/>
                  <a:gd name="T13" fmla="*/ 52 h 64"/>
                  <a:gd name="T14" fmla="*/ 20 w 88"/>
                  <a:gd name="T15" fmla="*/ 64 h 64"/>
                  <a:gd name="T16" fmla="*/ 32 w 88"/>
                  <a:gd name="T17" fmla="*/ 52 h 64"/>
                  <a:gd name="T18" fmla="*/ 56 w 88"/>
                  <a:gd name="T19" fmla="*/ 52 h 64"/>
                  <a:gd name="T20" fmla="*/ 68 w 88"/>
                  <a:gd name="T21" fmla="*/ 64 h 64"/>
                  <a:gd name="T22" fmla="*/ 80 w 88"/>
                  <a:gd name="T23" fmla="*/ 52 h 64"/>
                  <a:gd name="T24" fmla="*/ 88 w 88"/>
                  <a:gd name="T25" fmla="*/ 52 h 64"/>
                  <a:gd name="T26" fmla="*/ 88 w 88"/>
                  <a:gd name="T27" fmla="*/ 32 h 64"/>
                  <a:gd name="T28" fmla="*/ 76 w 88"/>
                  <a:gd name="T29" fmla="*/ 16 h 64"/>
                  <a:gd name="T30" fmla="*/ 74 w 88"/>
                  <a:gd name="T31" fmla="*/ 22 h 64"/>
                  <a:gd name="T32" fmla="*/ 82 w 88"/>
                  <a:gd name="T33" fmla="*/ 32 h 64"/>
                  <a:gd name="T34" fmla="*/ 64 w 88"/>
                  <a:gd name="T35" fmla="*/ 32 h 64"/>
                  <a:gd name="T36" fmla="*/ 64 w 88"/>
                  <a:gd name="T37" fmla="*/ 22 h 64"/>
                  <a:gd name="T38" fmla="*/ 74 w 88"/>
                  <a:gd name="T39" fmla="*/ 22 h 64"/>
                  <a:gd name="T40" fmla="*/ 20 w 88"/>
                  <a:gd name="T41" fmla="*/ 56 h 64"/>
                  <a:gd name="T42" fmla="*/ 16 w 88"/>
                  <a:gd name="T43" fmla="*/ 52 h 64"/>
                  <a:gd name="T44" fmla="*/ 20 w 88"/>
                  <a:gd name="T45" fmla="*/ 48 h 64"/>
                  <a:gd name="T46" fmla="*/ 24 w 88"/>
                  <a:gd name="T47" fmla="*/ 52 h 64"/>
                  <a:gd name="T48" fmla="*/ 20 w 88"/>
                  <a:gd name="T49" fmla="*/ 56 h 64"/>
                  <a:gd name="T50" fmla="*/ 29 w 88"/>
                  <a:gd name="T51" fmla="*/ 44 h 64"/>
                  <a:gd name="T52" fmla="*/ 20 w 88"/>
                  <a:gd name="T53" fmla="*/ 40 h 64"/>
                  <a:gd name="T54" fmla="*/ 11 w 88"/>
                  <a:gd name="T55" fmla="*/ 44 h 64"/>
                  <a:gd name="T56" fmla="*/ 8 w 88"/>
                  <a:gd name="T57" fmla="*/ 44 h 64"/>
                  <a:gd name="T58" fmla="*/ 8 w 88"/>
                  <a:gd name="T59" fmla="*/ 8 h 64"/>
                  <a:gd name="T60" fmla="*/ 56 w 88"/>
                  <a:gd name="T61" fmla="*/ 8 h 64"/>
                  <a:gd name="T62" fmla="*/ 56 w 88"/>
                  <a:gd name="T63" fmla="*/ 44 h 64"/>
                  <a:gd name="T64" fmla="*/ 29 w 88"/>
                  <a:gd name="T65" fmla="*/ 44 h 64"/>
                  <a:gd name="T66" fmla="*/ 68 w 88"/>
                  <a:gd name="T67" fmla="*/ 56 h 64"/>
                  <a:gd name="T68" fmla="*/ 64 w 88"/>
                  <a:gd name="T69" fmla="*/ 52 h 64"/>
                  <a:gd name="T70" fmla="*/ 68 w 88"/>
                  <a:gd name="T71" fmla="*/ 48 h 64"/>
                  <a:gd name="T72" fmla="*/ 72 w 88"/>
                  <a:gd name="T73" fmla="*/ 52 h 64"/>
                  <a:gd name="T74" fmla="*/ 68 w 88"/>
                  <a:gd name="T75"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4">
                    <a:moveTo>
                      <a:pt x="76" y="16"/>
                    </a:moveTo>
                    <a:cubicBezTo>
                      <a:pt x="64" y="16"/>
                      <a:pt x="64" y="16"/>
                      <a:pt x="64" y="16"/>
                    </a:cubicBezTo>
                    <a:cubicBezTo>
                      <a:pt x="64" y="0"/>
                      <a:pt x="64" y="0"/>
                      <a:pt x="64" y="0"/>
                    </a:cubicBezTo>
                    <a:cubicBezTo>
                      <a:pt x="8" y="0"/>
                      <a:pt x="8" y="0"/>
                      <a:pt x="8" y="0"/>
                    </a:cubicBezTo>
                    <a:cubicBezTo>
                      <a:pt x="4" y="0"/>
                      <a:pt x="0" y="4"/>
                      <a:pt x="0" y="8"/>
                    </a:cubicBezTo>
                    <a:cubicBezTo>
                      <a:pt x="0" y="52"/>
                      <a:pt x="0" y="52"/>
                      <a:pt x="0" y="52"/>
                    </a:cubicBezTo>
                    <a:cubicBezTo>
                      <a:pt x="8" y="52"/>
                      <a:pt x="8" y="52"/>
                      <a:pt x="8" y="52"/>
                    </a:cubicBezTo>
                    <a:cubicBezTo>
                      <a:pt x="8" y="59"/>
                      <a:pt x="13" y="64"/>
                      <a:pt x="20" y="64"/>
                    </a:cubicBezTo>
                    <a:cubicBezTo>
                      <a:pt x="27" y="64"/>
                      <a:pt x="32" y="59"/>
                      <a:pt x="32" y="52"/>
                    </a:cubicBezTo>
                    <a:cubicBezTo>
                      <a:pt x="56" y="52"/>
                      <a:pt x="56" y="52"/>
                      <a:pt x="56" y="52"/>
                    </a:cubicBezTo>
                    <a:cubicBezTo>
                      <a:pt x="56" y="59"/>
                      <a:pt x="61" y="64"/>
                      <a:pt x="68" y="64"/>
                    </a:cubicBezTo>
                    <a:cubicBezTo>
                      <a:pt x="75" y="64"/>
                      <a:pt x="80" y="59"/>
                      <a:pt x="80" y="52"/>
                    </a:cubicBezTo>
                    <a:cubicBezTo>
                      <a:pt x="88" y="52"/>
                      <a:pt x="88" y="52"/>
                      <a:pt x="88" y="52"/>
                    </a:cubicBezTo>
                    <a:cubicBezTo>
                      <a:pt x="88" y="32"/>
                      <a:pt x="88" y="32"/>
                      <a:pt x="88" y="32"/>
                    </a:cubicBezTo>
                    <a:lnTo>
                      <a:pt x="76" y="16"/>
                    </a:lnTo>
                    <a:close/>
                    <a:moveTo>
                      <a:pt x="74" y="22"/>
                    </a:moveTo>
                    <a:cubicBezTo>
                      <a:pt x="82" y="32"/>
                      <a:pt x="82" y="32"/>
                      <a:pt x="82" y="32"/>
                    </a:cubicBezTo>
                    <a:cubicBezTo>
                      <a:pt x="64" y="32"/>
                      <a:pt x="64" y="32"/>
                      <a:pt x="64" y="32"/>
                    </a:cubicBezTo>
                    <a:cubicBezTo>
                      <a:pt x="64" y="22"/>
                      <a:pt x="64" y="22"/>
                      <a:pt x="64" y="22"/>
                    </a:cubicBezTo>
                    <a:lnTo>
                      <a:pt x="74" y="22"/>
                    </a:lnTo>
                    <a:close/>
                    <a:moveTo>
                      <a:pt x="20" y="56"/>
                    </a:moveTo>
                    <a:cubicBezTo>
                      <a:pt x="18" y="56"/>
                      <a:pt x="16" y="54"/>
                      <a:pt x="16" y="52"/>
                    </a:cubicBezTo>
                    <a:cubicBezTo>
                      <a:pt x="16" y="50"/>
                      <a:pt x="18" y="48"/>
                      <a:pt x="20" y="48"/>
                    </a:cubicBezTo>
                    <a:cubicBezTo>
                      <a:pt x="22" y="48"/>
                      <a:pt x="24" y="50"/>
                      <a:pt x="24" y="52"/>
                    </a:cubicBezTo>
                    <a:cubicBezTo>
                      <a:pt x="24" y="54"/>
                      <a:pt x="22" y="56"/>
                      <a:pt x="20" y="56"/>
                    </a:cubicBezTo>
                    <a:close/>
                    <a:moveTo>
                      <a:pt x="29" y="44"/>
                    </a:moveTo>
                    <a:cubicBezTo>
                      <a:pt x="27" y="42"/>
                      <a:pt x="24" y="40"/>
                      <a:pt x="20" y="40"/>
                    </a:cubicBezTo>
                    <a:cubicBezTo>
                      <a:pt x="16" y="40"/>
                      <a:pt x="13" y="42"/>
                      <a:pt x="11" y="44"/>
                    </a:cubicBezTo>
                    <a:cubicBezTo>
                      <a:pt x="8" y="44"/>
                      <a:pt x="8" y="44"/>
                      <a:pt x="8" y="44"/>
                    </a:cubicBezTo>
                    <a:cubicBezTo>
                      <a:pt x="8" y="8"/>
                      <a:pt x="8" y="8"/>
                      <a:pt x="8" y="8"/>
                    </a:cubicBezTo>
                    <a:cubicBezTo>
                      <a:pt x="56" y="8"/>
                      <a:pt x="56" y="8"/>
                      <a:pt x="56" y="8"/>
                    </a:cubicBezTo>
                    <a:cubicBezTo>
                      <a:pt x="56" y="44"/>
                      <a:pt x="56" y="44"/>
                      <a:pt x="56" y="44"/>
                    </a:cubicBezTo>
                    <a:lnTo>
                      <a:pt x="29" y="44"/>
                    </a:lnTo>
                    <a:close/>
                    <a:moveTo>
                      <a:pt x="68" y="56"/>
                    </a:moveTo>
                    <a:cubicBezTo>
                      <a:pt x="66" y="56"/>
                      <a:pt x="64" y="54"/>
                      <a:pt x="64" y="52"/>
                    </a:cubicBezTo>
                    <a:cubicBezTo>
                      <a:pt x="64" y="50"/>
                      <a:pt x="66" y="48"/>
                      <a:pt x="68" y="48"/>
                    </a:cubicBezTo>
                    <a:cubicBezTo>
                      <a:pt x="70" y="48"/>
                      <a:pt x="72" y="50"/>
                      <a:pt x="72" y="52"/>
                    </a:cubicBezTo>
                    <a:cubicBezTo>
                      <a:pt x="72" y="54"/>
                      <a:pt x="70" y="56"/>
                      <a:pt x="68" y="56"/>
                    </a:cubicBez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 name="Freeform 26">
                <a:extLst>
                  <a:ext uri="{FF2B5EF4-FFF2-40B4-BE49-F238E27FC236}">
                    <a16:creationId xmlns:a16="http://schemas.microsoft.com/office/drawing/2014/main" id="{560271FB-3043-4694-8ED0-AD7D5CDEC6FD}"/>
                  </a:ext>
                </a:extLst>
              </p:cNvPr>
              <p:cNvSpPr>
                <a:spLocks/>
              </p:cNvSpPr>
              <p:nvPr/>
            </p:nvSpPr>
            <p:spPr bwMode="auto">
              <a:xfrm>
                <a:off x="3125787" y="2114503"/>
                <a:ext cx="127937" cy="129040"/>
              </a:xfrm>
              <a:custGeom>
                <a:avLst/>
                <a:gdLst>
                  <a:gd name="T0" fmla="*/ 232 w 232"/>
                  <a:gd name="T1" fmla="*/ 88 h 234"/>
                  <a:gd name="T2" fmla="*/ 146 w 232"/>
                  <a:gd name="T3" fmla="*/ 88 h 234"/>
                  <a:gd name="T4" fmla="*/ 146 w 232"/>
                  <a:gd name="T5" fmla="*/ 0 h 234"/>
                  <a:gd name="T6" fmla="*/ 88 w 232"/>
                  <a:gd name="T7" fmla="*/ 0 h 234"/>
                  <a:gd name="T8" fmla="*/ 88 w 232"/>
                  <a:gd name="T9" fmla="*/ 88 h 234"/>
                  <a:gd name="T10" fmla="*/ 0 w 232"/>
                  <a:gd name="T11" fmla="*/ 88 h 234"/>
                  <a:gd name="T12" fmla="*/ 0 w 232"/>
                  <a:gd name="T13" fmla="*/ 145 h 234"/>
                  <a:gd name="T14" fmla="*/ 88 w 232"/>
                  <a:gd name="T15" fmla="*/ 145 h 234"/>
                  <a:gd name="T16" fmla="*/ 88 w 232"/>
                  <a:gd name="T17" fmla="*/ 234 h 234"/>
                  <a:gd name="T18" fmla="*/ 146 w 232"/>
                  <a:gd name="T19" fmla="*/ 234 h 234"/>
                  <a:gd name="T20" fmla="*/ 146 w 232"/>
                  <a:gd name="T21" fmla="*/ 145 h 234"/>
                  <a:gd name="T22" fmla="*/ 232 w 232"/>
                  <a:gd name="T23" fmla="*/ 145 h 234"/>
                  <a:gd name="T24" fmla="*/ 232 w 232"/>
                  <a:gd name="T25" fmla="*/ 8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34">
                    <a:moveTo>
                      <a:pt x="232" y="88"/>
                    </a:moveTo>
                    <a:lnTo>
                      <a:pt x="146" y="88"/>
                    </a:lnTo>
                    <a:lnTo>
                      <a:pt x="146" y="0"/>
                    </a:lnTo>
                    <a:lnTo>
                      <a:pt x="88" y="0"/>
                    </a:lnTo>
                    <a:lnTo>
                      <a:pt x="88" y="88"/>
                    </a:lnTo>
                    <a:lnTo>
                      <a:pt x="0" y="88"/>
                    </a:lnTo>
                    <a:lnTo>
                      <a:pt x="0" y="145"/>
                    </a:lnTo>
                    <a:lnTo>
                      <a:pt x="88" y="145"/>
                    </a:lnTo>
                    <a:lnTo>
                      <a:pt x="88" y="234"/>
                    </a:lnTo>
                    <a:lnTo>
                      <a:pt x="146" y="234"/>
                    </a:lnTo>
                    <a:lnTo>
                      <a:pt x="146" y="145"/>
                    </a:lnTo>
                    <a:lnTo>
                      <a:pt x="232" y="145"/>
                    </a:lnTo>
                    <a:lnTo>
                      <a:pt x="232" y="88"/>
                    </a:lnTo>
                    <a:close/>
                  </a:path>
                </a:pathLst>
              </a:custGeom>
              <a:solidFill>
                <a:srgbClr val="047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2C3845"/>
                  </a:solidFill>
                  <a:effectLst/>
                  <a:uLnTx/>
                  <a:uFillTx/>
                  <a:latin typeface="Arial" panose="020B0604020202020204"/>
                  <a:ea typeface="+mn-ea"/>
                  <a:cs typeface="+mn-cs"/>
                </a:endParaRPr>
              </a:p>
            </p:txBody>
          </p:sp>
        </p:grpSp>
        <p:grpSp>
          <p:nvGrpSpPr>
            <p:cNvPr id="12" name="Sykebil">
              <a:extLst>
                <a:ext uri="{FF2B5EF4-FFF2-40B4-BE49-F238E27FC236}">
                  <a16:creationId xmlns:a16="http://schemas.microsoft.com/office/drawing/2014/main" id="{FFE54C8C-48DD-4B57-9A58-109902B356E3}"/>
                </a:ext>
              </a:extLst>
            </p:cNvPr>
            <p:cNvGrpSpPr/>
            <p:nvPr/>
          </p:nvGrpSpPr>
          <p:grpSpPr>
            <a:xfrm>
              <a:off x="8056316" y="4488644"/>
              <a:ext cx="563562" cy="409575"/>
              <a:chOff x="3036888" y="2012951"/>
              <a:chExt cx="563562" cy="409575"/>
            </a:xfrm>
          </p:grpSpPr>
          <p:sp>
            <p:nvSpPr>
              <p:cNvPr id="52" name="Freeform 5">
                <a:extLst>
                  <a:ext uri="{FF2B5EF4-FFF2-40B4-BE49-F238E27FC236}">
                    <a16:creationId xmlns:a16="http://schemas.microsoft.com/office/drawing/2014/main" id="{2C7AD6E8-4D98-48C6-AFC8-F4888045EDA7}"/>
                  </a:ext>
                </a:extLst>
              </p:cNvPr>
              <p:cNvSpPr>
                <a:spLocks noEditPoints="1"/>
              </p:cNvSpPr>
              <p:nvPr/>
            </p:nvSpPr>
            <p:spPr bwMode="auto">
              <a:xfrm>
                <a:off x="3036888" y="2012951"/>
                <a:ext cx="563562" cy="409575"/>
              </a:xfrm>
              <a:custGeom>
                <a:avLst/>
                <a:gdLst>
                  <a:gd name="T0" fmla="*/ 76 w 88"/>
                  <a:gd name="T1" fmla="*/ 16 h 64"/>
                  <a:gd name="T2" fmla="*/ 64 w 88"/>
                  <a:gd name="T3" fmla="*/ 16 h 64"/>
                  <a:gd name="T4" fmla="*/ 64 w 88"/>
                  <a:gd name="T5" fmla="*/ 0 h 64"/>
                  <a:gd name="T6" fmla="*/ 8 w 88"/>
                  <a:gd name="T7" fmla="*/ 0 h 64"/>
                  <a:gd name="T8" fmla="*/ 0 w 88"/>
                  <a:gd name="T9" fmla="*/ 8 h 64"/>
                  <a:gd name="T10" fmla="*/ 0 w 88"/>
                  <a:gd name="T11" fmla="*/ 52 h 64"/>
                  <a:gd name="T12" fmla="*/ 8 w 88"/>
                  <a:gd name="T13" fmla="*/ 52 h 64"/>
                  <a:gd name="T14" fmla="*/ 20 w 88"/>
                  <a:gd name="T15" fmla="*/ 64 h 64"/>
                  <a:gd name="T16" fmla="*/ 32 w 88"/>
                  <a:gd name="T17" fmla="*/ 52 h 64"/>
                  <a:gd name="T18" fmla="*/ 56 w 88"/>
                  <a:gd name="T19" fmla="*/ 52 h 64"/>
                  <a:gd name="T20" fmla="*/ 68 w 88"/>
                  <a:gd name="T21" fmla="*/ 64 h 64"/>
                  <a:gd name="T22" fmla="*/ 80 w 88"/>
                  <a:gd name="T23" fmla="*/ 52 h 64"/>
                  <a:gd name="T24" fmla="*/ 88 w 88"/>
                  <a:gd name="T25" fmla="*/ 52 h 64"/>
                  <a:gd name="T26" fmla="*/ 88 w 88"/>
                  <a:gd name="T27" fmla="*/ 32 h 64"/>
                  <a:gd name="T28" fmla="*/ 76 w 88"/>
                  <a:gd name="T29" fmla="*/ 16 h 64"/>
                  <a:gd name="T30" fmla="*/ 74 w 88"/>
                  <a:gd name="T31" fmla="*/ 22 h 64"/>
                  <a:gd name="T32" fmla="*/ 82 w 88"/>
                  <a:gd name="T33" fmla="*/ 32 h 64"/>
                  <a:gd name="T34" fmla="*/ 64 w 88"/>
                  <a:gd name="T35" fmla="*/ 32 h 64"/>
                  <a:gd name="T36" fmla="*/ 64 w 88"/>
                  <a:gd name="T37" fmla="*/ 22 h 64"/>
                  <a:gd name="T38" fmla="*/ 74 w 88"/>
                  <a:gd name="T39" fmla="*/ 22 h 64"/>
                  <a:gd name="T40" fmla="*/ 20 w 88"/>
                  <a:gd name="T41" fmla="*/ 56 h 64"/>
                  <a:gd name="T42" fmla="*/ 16 w 88"/>
                  <a:gd name="T43" fmla="*/ 52 h 64"/>
                  <a:gd name="T44" fmla="*/ 20 w 88"/>
                  <a:gd name="T45" fmla="*/ 48 h 64"/>
                  <a:gd name="T46" fmla="*/ 24 w 88"/>
                  <a:gd name="T47" fmla="*/ 52 h 64"/>
                  <a:gd name="T48" fmla="*/ 20 w 88"/>
                  <a:gd name="T49" fmla="*/ 56 h 64"/>
                  <a:gd name="T50" fmla="*/ 29 w 88"/>
                  <a:gd name="T51" fmla="*/ 44 h 64"/>
                  <a:gd name="T52" fmla="*/ 20 w 88"/>
                  <a:gd name="T53" fmla="*/ 40 h 64"/>
                  <a:gd name="T54" fmla="*/ 11 w 88"/>
                  <a:gd name="T55" fmla="*/ 44 h 64"/>
                  <a:gd name="T56" fmla="*/ 8 w 88"/>
                  <a:gd name="T57" fmla="*/ 44 h 64"/>
                  <a:gd name="T58" fmla="*/ 8 w 88"/>
                  <a:gd name="T59" fmla="*/ 8 h 64"/>
                  <a:gd name="T60" fmla="*/ 56 w 88"/>
                  <a:gd name="T61" fmla="*/ 8 h 64"/>
                  <a:gd name="T62" fmla="*/ 56 w 88"/>
                  <a:gd name="T63" fmla="*/ 44 h 64"/>
                  <a:gd name="T64" fmla="*/ 29 w 88"/>
                  <a:gd name="T65" fmla="*/ 44 h 64"/>
                  <a:gd name="T66" fmla="*/ 68 w 88"/>
                  <a:gd name="T67" fmla="*/ 56 h 64"/>
                  <a:gd name="T68" fmla="*/ 64 w 88"/>
                  <a:gd name="T69" fmla="*/ 52 h 64"/>
                  <a:gd name="T70" fmla="*/ 68 w 88"/>
                  <a:gd name="T71" fmla="*/ 48 h 64"/>
                  <a:gd name="T72" fmla="*/ 72 w 88"/>
                  <a:gd name="T73" fmla="*/ 52 h 64"/>
                  <a:gd name="T74" fmla="*/ 68 w 88"/>
                  <a:gd name="T75"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4">
                    <a:moveTo>
                      <a:pt x="76" y="16"/>
                    </a:moveTo>
                    <a:cubicBezTo>
                      <a:pt x="64" y="16"/>
                      <a:pt x="64" y="16"/>
                      <a:pt x="64" y="16"/>
                    </a:cubicBezTo>
                    <a:cubicBezTo>
                      <a:pt x="64" y="0"/>
                      <a:pt x="64" y="0"/>
                      <a:pt x="64" y="0"/>
                    </a:cubicBezTo>
                    <a:cubicBezTo>
                      <a:pt x="8" y="0"/>
                      <a:pt x="8" y="0"/>
                      <a:pt x="8" y="0"/>
                    </a:cubicBezTo>
                    <a:cubicBezTo>
                      <a:pt x="4" y="0"/>
                      <a:pt x="0" y="4"/>
                      <a:pt x="0" y="8"/>
                    </a:cubicBezTo>
                    <a:cubicBezTo>
                      <a:pt x="0" y="52"/>
                      <a:pt x="0" y="52"/>
                      <a:pt x="0" y="52"/>
                    </a:cubicBezTo>
                    <a:cubicBezTo>
                      <a:pt x="8" y="52"/>
                      <a:pt x="8" y="52"/>
                      <a:pt x="8" y="52"/>
                    </a:cubicBezTo>
                    <a:cubicBezTo>
                      <a:pt x="8" y="59"/>
                      <a:pt x="13" y="64"/>
                      <a:pt x="20" y="64"/>
                    </a:cubicBezTo>
                    <a:cubicBezTo>
                      <a:pt x="27" y="64"/>
                      <a:pt x="32" y="59"/>
                      <a:pt x="32" y="52"/>
                    </a:cubicBezTo>
                    <a:cubicBezTo>
                      <a:pt x="56" y="52"/>
                      <a:pt x="56" y="52"/>
                      <a:pt x="56" y="52"/>
                    </a:cubicBezTo>
                    <a:cubicBezTo>
                      <a:pt x="56" y="59"/>
                      <a:pt x="61" y="64"/>
                      <a:pt x="68" y="64"/>
                    </a:cubicBezTo>
                    <a:cubicBezTo>
                      <a:pt x="75" y="64"/>
                      <a:pt x="80" y="59"/>
                      <a:pt x="80" y="52"/>
                    </a:cubicBezTo>
                    <a:cubicBezTo>
                      <a:pt x="88" y="52"/>
                      <a:pt x="88" y="52"/>
                      <a:pt x="88" y="52"/>
                    </a:cubicBezTo>
                    <a:cubicBezTo>
                      <a:pt x="88" y="32"/>
                      <a:pt x="88" y="32"/>
                      <a:pt x="88" y="32"/>
                    </a:cubicBezTo>
                    <a:lnTo>
                      <a:pt x="76" y="16"/>
                    </a:lnTo>
                    <a:close/>
                    <a:moveTo>
                      <a:pt x="74" y="22"/>
                    </a:moveTo>
                    <a:cubicBezTo>
                      <a:pt x="82" y="32"/>
                      <a:pt x="82" y="32"/>
                      <a:pt x="82" y="32"/>
                    </a:cubicBezTo>
                    <a:cubicBezTo>
                      <a:pt x="64" y="32"/>
                      <a:pt x="64" y="32"/>
                      <a:pt x="64" y="32"/>
                    </a:cubicBezTo>
                    <a:cubicBezTo>
                      <a:pt x="64" y="22"/>
                      <a:pt x="64" y="22"/>
                      <a:pt x="64" y="22"/>
                    </a:cubicBezTo>
                    <a:lnTo>
                      <a:pt x="74" y="22"/>
                    </a:lnTo>
                    <a:close/>
                    <a:moveTo>
                      <a:pt x="20" y="56"/>
                    </a:moveTo>
                    <a:cubicBezTo>
                      <a:pt x="18" y="56"/>
                      <a:pt x="16" y="54"/>
                      <a:pt x="16" y="52"/>
                    </a:cubicBezTo>
                    <a:cubicBezTo>
                      <a:pt x="16" y="50"/>
                      <a:pt x="18" y="48"/>
                      <a:pt x="20" y="48"/>
                    </a:cubicBezTo>
                    <a:cubicBezTo>
                      <a:pt x="22" y="48"/>
                      <a:pt x="24" y="50"/>
                      <a:pt x="24" y="52"/>
                    </a:cubicBezTo>
                    <a:cubicBezTo>
                      <a:pt x="24" y="54"/>
                      <a:pt x="22" y="56"/>
                      <a:pt x="20" y="56"/>
                    </a:cubicBezTo>
                    <a:close/>
                    <a:moveTo>
                      <a:pt x="29" y="44"/>
                    </a:moveTo>
                    <a:cubicBezTo>
                      <a:pt x="27" y="42"/>
                      <a:pt x="24" y="40"/>
                      <a:pt x="20" y="40"/>
                    </a:cubicBezTo>
                    <a:cubicBezTo>
                      <a:pt x="16" y="40"/>
                      <a:pt x="13" y="42"/>
                      <a:pt x="11" y="44"/>
                    </a:cubicBezTo>
                    <a:cubicBezTo>
                      <a:pt x="8" y="44"/>
                      <a:pt x="8" y="44"/>
                      <a:pt x="8" y="44"/>
                    </a:cubicBezTo>
                    <a:cubicBezTo>
                      <a:pt x="8" y="8"/>
                      <a:pt x="8" y="8"/>
                      <a:pt x="8" y="8"/>
                    </a:cubicBezTo>
                    <a:cubicBezTo>
                      <a:pt x="56" y="8"/>
                      <a:pt x="56" y="8"/>
                      <a:pt x="56" y="8"/>
                    </a:cubicBezTo>
                    <a:cubicBezTo>
                      <a:pt x="56" y="44"/>
                      <a:pt x="56" y="44"/>
                      <a:pt x="56" y="44"/>
                    </a:cubicBezTo>
                    <a:lnTo>
                      <a:pt x="29" y="44"/>
                    </a:lnTo>
                    <a:close/>
                    <a:moveTo>
                      <a:pt x="68" y="56"/>
                    </a:moveTo>
                    <a:cubicBezTo>
                      <a:pt x="66" y="56"/>
                      <a:pt x="64" y="54"/>
                      <a:pt x="64" y="52"/>
                    </a:cubicBezTo>
                    <a:cubicBezTo>
                      <a:pt x="64" y="50"/>
                      <a:pt x="66" y="48"/>
                      <a:pt x="68" y="48"/>
                    </a:cubicBezTo>
                    <a:cubicBezTo>
                      <a:pt x="70" y="48"/>
                      <a:pt x="72" y="50"/>
                      <a:pt x="72" y="52"/>
                    </a:cubicBezTo>
                    <a:cubicBezTo>
                      <a:pt x="72" y="54"/>
                      <a:pt x="70" y="56"/>
                      <a:pt x="68" y="56"/>
                    </a:cubicBez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 name="Freeform 26">
                <a:extLst>
                  <a:ext uri="{FF2B5EF4-FFF2-40B4-BE49-F238E27FC236}">
                    <a16:creationId xmlns:a16="http://schemas.microsoft.com/office/drawing/2014/main" id="{814D2A2D-9F80-4D07-8F8D-483020ED163D}"/>
                  </a:ext>
                </a:extLst>
              </p:cNvPr>
              <p:cNvSpPr>
                <a:spLocks/>
              </p:cNvSpPr>
              <p:nvPr/>
            </p:nvSpPr>
            <p:spPr bwMode="auto">
              <a:xfrm>
                <a:off x="3125787" y="2114503"/>
                <a:ext cx="127937" cy="129040"/>
              </a:xfrm>
              <a:custGeom>
                <a:avLst/>
                <a:gdLst>
                  <a:gd name="T0" fmla="*/ 232 w 232"/>
                  <a:gd name="T1" fmla="*/ 88 h 234"/>
                  <a:gd name="T2" fmla="*/ 146 w 232"/>
                  <a:gd name="T3" fmla="*/ 88 h 234"/>
                  <a:gd name="T4" fmla="*/ 146 w 232"/>
                  <a:gd name="T5" fmla="*/ 0 h 234"/>
                  <a:gd name="T6" fmla="*/ 88 w 232"/>
                  <a:gd name="T7" fmla="*/ 0 h 234"/>
                  <a:gd name="T8" fmla="*/ 88 w 232"/>
                  <a:gd name="T9" fmla="*/ 88 h 234"/>
                  <a:gd name="T10" fmla="*/ 0 w 232"/>
                  <a:gd name="T11" fmla="*/ 88 h 234"/>
                  <a:gd name="T12" fmla="*/ 0 w 232"/>
                  <a:gd name="T13" fmla="*/ 145 h 234"/>
                  <a:gd name="T14" fmla="*/ 88 w 232"/>
                  <a:gd name="T15" fmla="*/ 145 h 234"/>
                  <a:gd name="T16" fmla="*/ 88 w 232"/>
                  <a:gd name="T17" fmla="*/ 234 h 234"/>
                  <a:gd name="T18" fmla="*/ 146 w 232"/>
                  <a:gd name="T19" fmla="*/ 234 h 234"/>
                  <a:gd name="T20" fmla="*/ 146 w 232"/>
                  <a:gd name="T21" fmla="*/ 145 h 234"/>
                  <a:gd name="T22" fmla="*/ 232 w 232"/>
                  <a:gd name="T23" fmla="*/ 145 h 234"/>
                  <a:gd name="T24" fmla="*/ 232 w 232"/>
                  <a:gd name="T25" fmla="*/ 8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34">
                    <a:moveTo>
                      <a:pt x="232" y="88"/>
                    </a:moveTo>
                    <a:lnTo>
                      <a:pt x="146" y="88"/>
                    </a:lnTo>
                    <a:lnTo>
                      <a:pt x="146" y="0"/>
                    </a:lnTo>
                    <a:lnTo>
                      <a:pt x="88" y="0"/>
                    </a:lnTo>
                    <a:lnTo>
                      <a:pt x="88" y="88"/>
                    </a:lnTo>
                    <a:lnTo>
                      <a:pt x="0" y="88"/>
                    </a:lnTo>
                    <a:lnTo>
                      <a:pt x="0" y="145"/>
                    </a:lnTo>
                    <a:lnTo>
                      <a:pt x="88" y="145"/>
                    </a:lnTo>
                    <a:lnTo>
                      <a:pt x="88" y="234"/>
                    </a:lnTo>
                    <a:lnTo>
                      <a:pt x="146" y="234"/>
                    </a:lnTo>
                    <a:lnTo>
                      <a:pt x="146" y="145"/>
                    </a:lnTo>
                    <a:lnTo>
                      <a:pt x="232" y="145"/>
                    </a:lnTo>
                    <a:lnTo>
                      <a:pt x="232" y="88"/>
                    </a:lnTo>
                    <a:close/>
                  </a:path>
                </a:pathLst>
              </a:custGeom>
              <a:solidFill>
                <a:srgbClr val="047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2C3845"/>
                  </a:solidFill>
                  <a:effectLst/>
                  <a:uLnTx/>
                  <a:uFillTx/>
                  <a:latin typeface="Arial" panose="020B0604020202020204"/>
                  <a:ea typeface="+mn-ea"/>
                  <a:cs typeface="+mn-cs"/>
                </a:endParaRPr>
              </a:p>
            </p:txBody>
          </p:sp>
        </p:grpSp>
        <p:sp>
          <p:nvSpPr>
            <p:cNvPr id="13" name="Freeform 361">
              <a:extLst>
                <a:ext uri="{FF2B5EF4-FFF2-40B4-BE49-F238E27FC236}">
                  <a16:creationId xmlns:a16="http://schemas.microsoft.com/office/drawing/2014/main" id="{714F7E24-B473-4E9B-9DEA-C512A029968C}"/>
                </a:ext>
              </a:extLst>
            </p:cNvPr>
            <p:cNvSpPr>
              <a:spLocks noEditPoints="1"/>
            </p:cNvSpPr>
            <p:nvPr/>
          </p:nvSpPr>
          <p:spPr bwMode="auto">
            <a:xfrm>
              <a:off x="4031167" y="960779"/>
              <a:ext cx="630238" cy="425450"/>
            </a:xfrm>
            <a:custGeom>
              <a:avLst/>
              <a:gdLst>
                <a:gd name="T0" fmla="*/ 155 w 192"/>
                <a:gd name="T1" fmla="*/ 48 h 128"/>
                <a:gd name="T2" fmla="*/ 96 w 192"/>
                <a:gd name="T3" fmla="*/ 0 h 128"/>
                <a:gd name="T4" fmla="*/ 43 w 192"/>
                <a:gd name="T5" fmla="*/ 32 h 128"/>
                <a:gd name="T6" fmla="*/ 0 w 192"/>
                <a:gd name="T7" fmla="*/ 80 h 128"/>
                <a:gd name="T8" fmla="*/ 48 w 192"/>
                <a:gd name="T9" fmla="*/ 128 h 128"/>
                <a:gd name="T10" fmla="*/ 152 w 192"/>
                <a:gd name="T11" fmla="*/ 128 h 128"/>
                <a:gd name="T12" fmla="*/ 192 w 192"/>
                <a:gd name="T13" fmla="*/ 88 h 128"/>
                <a:gd name="T14" fmla="*/ 155 w 192"/>
                <a:gd name="T15" fmla="*/ 48 h 128"/>
                <a:gd name="T16" fmla="*/ 152 w 192"/>
                <a:gd name="T17" fmla="*/ 112 h 128"/>
                <a:gd name="T18" fmla="*/ 48 w 192"/>
                <a:gd name="T19" fmla="*/ 112 h 128"/>
                <a:gd name="T20" fmla="*/ 16 w 192"/>
                <a:gd name="T21" fmla="*/ 80 h 128"/>
                <a:gd name="T22" fmla="*/ 48 w 192"/>
                <a:gd name="T23" fmla="*/ 48 h 128"/>
                <a:gd name="T24" fmla="*/ 54 w 192"/>
                <a:gd name="T25" fmla="*/ 48 h 128"/>
                <a:gd name="T26" fmla="*/ 96 w 192"/>
                <a:gd name="T27" fmla="*/ 16 h 128"/>
                <a:gd name="T28" fmla="*/ 140 w 192"/>
                <a:gd name="T29" fmla="*/ 60 h 128"/>
                <a:gd name="T30" fmla="*/ 140 w 192"/>
                <a:gd name="T31" fmla="*/ 64 h 128"/>
                <a:gd name="T32" fmla="*/ 152 w 192"/>
                <a:gd name="T33" fmla="*/ 64 h 128"/>
                <a:gd name="T34" fmla="*/ 176 w 192"/>
                <a:gd name="T35" fmla="*/ 88 h 128"/>
                <a:gd name="T36" fmla="*/ 152 w 192"/>
                <a:gd name="T3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128">
                  <a:moveTo>
                    <a:pt x="155" y="48"/>
                  </a:moveTo>
                  <a:cubicBezTo>
                    <a:pt x="149" y="21"/>
                    <a:pt x="125" y="0"/>
                    <a:pt x="96" y="0"/>
                  </a:cubicBezTo>
                  <a:cubicBezTo>
                    <a:pt x="73" y="0"/>
                    <a:pt x="53" y="13"/>
                    <a:pt x="43" y="32"/>
                  </a:cubicBezTo>
                  <a:cubicBezTo>
                    <a:pt x="19" y="35"/>
                    <a:pt x="0" y="55"/>
                    <a:pt x="0" y="80"/>
                  </a:cubicBezTo>
                  <a:cubicBezTo>
                    <a:pt x="0" y="107"/>
                    <a:pt x="21" y="128"/>
                    <a:pt x="48" y="128"/>
                  </a:cubicBezTo>
                  <a:cubicBezTo>
                    <a:pt x="152" y="128"/>
                    <a:pt x="152" y="128"/>
                    <a:pt x="152" y="128"/>
                  </a:cubicBezTo>
                  <a:cubicBezTo>
                    <a:pt x="174" y="128"/>
                    <a:pt x="192" y="110"/>
                    <a:pt x="192" y="88"/>
                  </a:cubicBezTo>
                  <a:cubicBezTo>
                    <a:pt x="192" y="67"/>
                    <a:pt x="176" y="50"/>
                    <a:pt x="155" y="48"/>
                  </a:cubicBezTo>
                  <a:close/>
                  <a:moveTo>
                    <a:pt x="152" y="112"/>
                  </a:moveTo>
                  <a:cubicBezTo>
                    <a:pt x="48" y="112"/>
                    <a:pt x="48" y="112"/>
                    <a:pt x="48" y="112"/>
                  </a:cubicBezTo>
                  <a:cubicBezTo>
                    <a:pt x="30" y="112"/>
                    <a:pt x="16" y="98"/>
                    <a:pt x="16" y="80"/>
                  </a:cubicBezTo>
                  <a:cubicBezTo>
                    <a:pt x="16" y="62"/>
                    <a:pt x="30" y="48"/>
                    <a:pt x="48" y="48"/>
                  </a:cubicBezTo>
                  <a:cubicBezTo>
                    <a:pt x="54" y="48"/>
                    <a:pt x="54" y="48"/>
                    <a:pt x="54" y="48"/>
                  </a:cubicBezTo>
                  <a:cubicBezTo>
                    <a:pt x="59" y="30"/>
                    <a:pt x="76" y="16"/>
                    <a:pt x="96" y="16"/>
                  </a:cubicBezTo>
                  <a:cubicBezTo>
                    <a:pt x="120" y="16"/>
                    <a:pt x="140" y="36"/>
                    <a:pt x="140" y="60"/>
                  </a:cubicBezTo>
                  <a:cubicBezTo>
                    <a:pt x="140" y="64"/>
                    <a:pt x="140" y="64"/>
                    <a:pt x="140" y="64"/>
                  </a:cubicBezTo>
                  <a:cubicBezTo>
                    <a:pt x="152" y="64"/>
                    <a:pt x="152" y="64"/>
                    <a:pt x="152" y="64"/>
                  </a:cubicBezTo>
                  <a:cubicBezTo>
                    <a:pt x="165" y="64"/>
                    <a:pt x="176" y="75"/>
                    <a:pt x="176" y="88"/>
                  </a:cubicBezTo>
                  <a:cubicBezTo>
                    <a:pt x="176" y="101"/>
                    <a:pt x="165" y="112"/>
                    <a:pt x="152" y="112"/>
                  </a:cubicBez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32">
              <a:extLst>
                <a:ext uri="{FF2B5EF4-FFF2-40B4-BE49-F238E27FC236}">
                  <a16:creationId xmlns:a16="http://schemas.microsoft.com/office/drawing/2014/main" id="{05BBC3CE-2232-47DD-9037-C231F4C14E28}"/>
                </a:ext>
              </a:extLst>
            </p:cNvPr>
            <p:cNvSpPr txBox="1"/>
            <p:nvPr/>
          </p:nvSpPr>
          <p:spPr>
            <a:xfrm>
              <a:off x="3525388" y="1437005"/>
              <a:ext cx="164179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0" cap="none" spc="0" normalizeH="0" baseline="0" noProof="0" dirty="0">
                  <a:ln>
                    <a:noFill/>
                  </a:ln>
                  <a:solidFill>
                    <a:srgbClr val="047FA4"/>
                  </a:solidFill>
                  <a:effectLst/>
                  <a:uLnTx/>
                  <a:uFillTx/>
                  <a:latin typeface="Arial Black" panose="020B0A04020102020204" pitchFamily="34" charset="0"/>
                  <a:ea typeface="+mn-ea"/>
                  <a:cs typeface="Arial" panose="020B0604020202020204" pitchFamily="34" charset="0"/>
                </a:rPr>
                <a:t>HELSENETTET</a:t>
              </a:r>
            </a:p>
          </p:txBody>
        </p:sp>
        <p:sp>
          <p:nvSpPr>
            <p:cNvPr id="15" name="Freeform 361">
              <a:extLst>
                <a:ext uri="{FF2B5EF4-FFF2-40B4-BE49-F238E27FC236}">
                  <a16:creationId xmlns:a16="http://schemas.microsoft.com/office/drawing/2014/main" id="{309CFD6F-766C-441F-BB4C-FE7587C6AB9D}"/>
                </a:ext>
              </a:extLst>
            </p:cNvPr>
            <p:cNvSpPr>
              <a:spLocks noEditPoints="1"/>
            </p:cNvSpPr>
            <p:nvPr/>
          </p:nvSpPr>
          <p:spPr bwMode="auto">
            <a:xfrm>
              <a:off x="8022978" y="960779"/>
              <a:ext cx="630238" cy="425450"/>
            </a:xfrm>
            <a:custGeom>
              <a:avLst/>
              <a:gdLst>
                <a:gd name="T0" fmla="*/ 155 w 192"/>
                <a:gd name="T1" fmla="*/ 48 h 128"/>
                <a:gd name="T2" fmla="*/ 96 w 192"/>
                <a:gd name="T3" fmla="*/ 0 h 128"/>
                <a:gd name="T4" fmla="*/ 43 w 192"/>
                <a:gd name="T5" fmla="*/ 32 h 128"/>
                <a:gd name="T6" fmla="*/ 0 w 192"/>
                <a:gd name="T7" fmla="*/ 80 h 128"/>
                <a:gd name="T8" fmla="*/ 48 w 192"/>
                <a:gd name="T9" fmla="*/ 128 h 128"/>
                <a:gd name="T10" fmla="*/ 152 w 192"/>
                <a:gd name="T11" fmla="*/ 128 h 128"/>
                <a:gd name="T12" fmla="*/ 192 w 192"/>
                <a:gd name="T13" fmla="*/ 88 h 128"/>
                <a:gd name="T14" fmla="*/ 155 w 192"/>
                <a:gd name="T15" fmla="*/ 48 h 128"/>
                <a:gd name="T16" fmla="*/ 152 w 192"/>
                <a:gd name="T17" fmla="*/ 112 h 128"/>
                <a:gd name="T18" fmla="*/ 48 w 192"/>
                <a:gd name="T19" fmla="*/ 112 h 128"/>
                <a:gd name="T20" fmla="*/ 16 w 192"/>
                <a:gd name="T21" fmla="*/ 80 h 128"/>
                <a:gd name="T22" fmla="*/ 48 w 192"/>
                <a:gd name="T23" fmla="*/ 48 h 128"/>
                <a:gd name="T24" fmla="*/ 54 w 192"/>
                <a:gd name="T25" fmla="*/ 48 h 128"/>
                <a:gd name="T26" fmla="*/ 96 w 192"/>
                <a:gd name="T27" fmla="*/ 16 h 128"/>
                <a:gd name="T28" fmla="*/ 140 w 192"/>
                <a:gd name="T29" fmla="*/ 60 h 128"/>
                <a:gd name="T30" fmla="*/ 140 w 192"/>
                <a:gd name="T31" fmla="*/ 64 h 128"/>
                <a:gd name="T32" fmla="*/ 152 w 192"/>
                <a:gd name="T33" fmla="*/ 64 h 128"/>
                <a:gd name="T34" fmla="*/ 176 w 192"/>
                <a:gd name="T35" fmla="*/ 88 h 128"/>
                <a:gd name="T36" fmla="*/ 152 w 192"/>
                <a:gd name="T3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128">
                  <a:moveTo>
                    <a:pt x="155" y="48"/>
                  </a:moveTo>
                  <a:cubicBezTo>
                    <a:pt x="149" y="21"/>
                    <a:pt x="125" y="0"/>
                    <a:pt x="96" y="0"/>
                  </a:cubicBezTo>
                  <a:cubicBezTo>
                    <a:pt x="73" y="0"/>
                    <a:pt x="53" y="13"/>
                    <a:pt x="43" y="32"/>
                  </a:cubicBezTo>
                  <a:cubicBezTo>
                    <a:pt x="19" y="35"/>
                    <a:pt x="0" y="55"/>
                    <a:pt x="0" y="80"/>
                  </a:cubicBezTo>
                  <a:cubicBezTo>
                    <a:pt x="0" y="107"/>
                    <a:pt x="21" y="128"/>
                    <a:pt x="48" y="128"/>
                  </a:cubicBezTo>
                  <a:cubicBezTo>
                    <a:pt x="152" y="128"/>
                    <a:pt x="152" y="128"/>
                    <a:pt x="152" y="128"/>
                  </a:cubicBezTo>
                  <a:cubicBezTo>
                    <a:pt x="174" y="128"/>
                    <a:pt x="192" y="110"/>
                    <a:pt x="192" y="88"/>
                  </a:cubicBezTo>
                  <a:cubicBezTo>
                    <a:pt x="192" y="67"/>
                    <a:pt x="176" y="50"/>
                    <a:pt x="155" y="48"/>
                  </a:cubicBezTo>
                  <a:close/>
                  <a:moveTo>
                    <a:pt x="152" y="112"/>
                  </a:moveTo>
                  <a:cubicBezTo>
                    <a:pt x="48" y="112"/>
                    <a:pt x="48" y="112"/>
                    <a:pt x="48" y="112"/>
                  </a:cubicBezTo>
                  <a:cubicBezTo>
                    <a:pt x="30" y="112"/>
                    <a:pt x="16" y="98"/>
                    <a:pt x="16" y="80"/>
                  </a:cubicBezTo>
                  <a:cubicBezTo>
                    <a:pt x="16" y="62"/>
                    <a:pt x="30" y="48"/>
                    <a:pt x="48" y="48"/>
                  </a:cubicBezTo>
                  <a:cubicBezTo>
                    <a:pt x="54" y="48"/>
                    <a:pt x="54" y="48"/>
                    <a:pt x="54" y="48"/>
                  </a:cubicBezTo>
                  <a:cubicBezTo>
                    <a:pt x="59" y="30"/>
                    <a:pt x="76" y="16"/>
                    <a:pt x="96" y="16"/>
                  </a:cubicBezTo>
                  <a:cubicBezTo>
                    <a:pt x="120" y="16"/>
                    <a:pt x="140" y="36"/>
                    <a:pt x="140" y="60"/>
                  </a:cubicBezTo>
                  <a:cubicBezTo>
                    <a:pt x="140" y="64"/>
                    <a:pt x="140" y="64"/>
                    <a:pt x="140" y="64"/>
                  </a:cubicBezTo>
                  <a:cubicBezTo>
                    <a:pt x="152" y="64"/>
                    <a:pt x="152" y="64"/>
                    <a:pt x="152" y="64"/>
                  </a:cubicBezTo>
                  <a:cubicBezTo>
                    <a:pt x="165" y="64"/>
                    <a:pt x="176" y="75"/>
                    <a:pt x="176" y="88"/>
                  </a:cubicBezTo>
                  <a:cubicBezTo>
                    <a:pt x="176" y="101"/>
                    <a:pt x="165" y="112"/>
                    <a:pt x="152" y="112"/>
                  </a:cubicBez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34">
              <a:extLst>
                <a:ext uri="{FF2B5EF4-FFF2-40B4-BE49-F238E27FC236}">
                  <a16:creationId xmlns:a16="http://schemas.microsoft.com/office/drawing/2014/main" id="{27B108EA-27F1-4505-A1A0-50AC0BDF93F8}"/>
                </a:ext>
              </a:extLst>
            </p:cNvPr>
            <p:cNvSpPr txBox="1"/>
            <p:nvPr/>
          </p:nvSpPr>
          <p:spPr>
            <a:xfrm>
              <a:off x="7757650" y="1437005"/>
              <a:ext cx="116089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0" cap="none" spc="0" normalizeH="0" baseline="0" noProof="0" dirty="0">
                  <a:ln>
                    <a:noFill/>
                  </a:ln>
                  <a:solidFill>
                    <a:srgbClr val="047FA4"/>
                  </a:solidFill>
                  <a:effectLst/>
                  <a:uLnTx/>
                  <a:uFillTx/>
                  <a:latin typeface="Arial Black" panose="020B0A04020102020204" pitchFamily="34" charset="0"/>
                  <a:ea typeface="+mn-ea"/>
                  <a:cs typeface="Arial" panose="020B0604020202020204" pitchFamily="34" charset="0"/>
                </a:rPr>
                <a:t>NØDNETT</a:t>
              </a:r>
            </a:p>
          </p:txBody>
        </p:sp>
        <p:cxnSp>
          <p:nvCxnSpPr>
            <p:cNvPr id="17" name="Straight Connector 53">
              <a:extLst>
                <a:ext uri="{FF2B5EF4-FFF2-40B4-BE49-F238E27FC236}">
                  <a16:creationId xmlns:a16="http://schemas.microsoft.com/office/drawing/2014/main" id="{AB6D4946-3140-4E20-A9BB-4FADA6F627C1}"/>
                </a:ext>
              </a:extLst>
            </p:cNvPr>
            <p:cNvCxnSpPr/>
            <p:nvPr/>
          </p:nvCxnSpPr>
          <p:spPr>
            <a:xfrm>
              <a:off x="6830962" y="624254"/>
              <a:ext cx="0" cy="5482004"/>
            </a:xfrm>
            <a:prstGeom prst="line">
              <a:avLst/>
            </a:prstGeom>
            <a:noFill/>
            <a:ln w="19050" cap="flat" cmpd="sng" algn="ctr">
              <a:solidFill>
                <a:srgbClr val="047FA4"/>
              </a:solidFill>
              <a:prstDash val="solid"/>
              <a:miter lim="800000"/>
            </a:ln>
            <a:effectLst/>
          </p:spPr>
        </p:cxnSp>
        <p:cxnSp>
          <p:nvCxnSpPr>
            <p:cNvPr id="18" name="Straight Connector 55">
              <a:extLst>
                <a:ext uri="{FF2B5EF4-FFF2-40B4-BE49-F238E27FC236}">
                  <a16:creationId xmlns:a16="http://schemas.microsoft.com/office/drawing/2014/main" id="{822E5901-E3BE-4402-980A-52FCDAE73E7D}"/>
                </a:ext>
              </a:extLst>
            </p:cNvPr>
            <p:cNvCxnSpPr>
              <a:cxnSpLocks/>
            </p:cNvCxnSpPr>
            <p:nvPr/>
          </p:nvCxnSpPr>
          <p:spPr>
            <a:xfrm flipV="1">
              <a:off x="3177364" y="2306493"/>
              <a:ext cx="0" cy="1632857"/>
            </a:xfrm>
            <a:prstGeom prst="line">
              <a:avLst/>
            </a:prstGeom>
            <a:noFill/>
            <a:ln w="9525" cap="flat" cmpd="sng" algn="ctr">
              <a:solidFill>
                <a:srgbClr val="44546A">
                  <a:lumMod val="50000"/>
                </a:srgbClr>
              </a:solidFill>
              <a:prstDash val="solid"/>
              <a:miter lim="800000"/>
              <a:tailEnd type="triangle"/>
            </a:ln>
            <a:effectLst/>
          </p:spPr>
        </p:cxnSp>
        <p:cxnSp>
          <p:nvCxnSpPr>
            <p:cNvPr id="19" name="Straight Connector 57">
              <a:extLst>
                <a:ext uri="{FF2B5EF4-FFF2-40B4-BE49-F238E27FC236}">
                  <a16:creationId xmlns:a16="http://schemas.microsoft.com/office/drawing/2014/main" id="{4308BD5A-A2BF-4003-B766-888C91C47D1D}"/>
                </a:ext>
              </a:extLst>
            </p:cNvPr>
            <p:cNvCxnSpPr>
              <a:cxnSpLocks/>
            </p:cNvCxnSpPr>
            <p:nvPr/>
          </p:nvCxnSpPr>
          <p:spPr>
            <a:xfrm flipV="1">
              <a:off x="4247014" y="2306493"/>
              <a:ext cx="0" cy="1632857"/>
            </a:xfrm>
            <a:prstGeom prst="line">
              <a:avLst/>
            </a:prstGeom>
            <a:noFill/>
            <a:ln w="9525" cap="flat" cmpd="sng" algn="ctr">
              <a:solidFill>
                <a:srgbClr val="44546A">
                  <a:lumMod val="50000"/>
                </a:srgbClr>
              </a:solidFill>
              <a:prstDash val="solid"/>
              <a:miter lim="800000"/>
              <a:tailEnd type="triangle"/>
            </a:ln>
            <a:effectLst/>
          </p:spPr>
        </p:cxnSp>
        <p:cxnSp>
          <p:nvCxnSpPr>
            <p:cNvPr id="20" name="Straight Connector 58">
              <a:extLst>
                <a:ext uri="{FF2B5EF4-FFF2-40B4-BE49-F238E27FC236}">
                  <a16:creationId xmlns:a16="http://schemas.microsoft.com/office/drawing/2014/main" id="{0F1C08F5-16DB-45F1-892F-B330414E83FC}"/>
                </a:ext>
              </a:extLst>
            </p:cNvPr>
            <p:cNvCxnSpPr>
              <a:cxnSpLocks/>
            </p:cNvCxnSpPr>
            <p:nvPr/>
          </p:nvCxnSpPr>
          <p:spPr>
            <a:xfrm flipV="1">
              <a:off x="5415936" y="2306493"/>
              <a:ext cx="0" cy="1632857"/>
            </a:xfrm>
            <a:prstGeom prst="line">
              <a:avLst/>
            </a:prstGeom>
            <a:noFill/>
            <a:ln w="9525" cap="flat" cmpd="sng" algn="ctr">
              <a:solidFill>
                <a:srgbClr val="44546A">
                  <a:lumMod val="50000"/>
                </a:srgbClr>
              </a:solidFill>
              <a:prstDash val="dash"/>
              <a:miter lim="800000"/>
              <a:tailEnd type="triangle"/>
            </a:ln>
            <a:effectLst/>
          </p:spPr>
        </p:cxnSp>
        <p:cxnSp>
          <p:nvCxnSpPr>
            <p:cNvPr id="21" name="Straight Connector 59">
              <a:extLst>
                <a:ext uri="{FF2B5EF4-FFF2-40B4-BE49-F238E27FC236}">
                  <a16:creationId xmlns:a16="http://schemas.microsoft.com/office/drawing/2014/main" id="{F6098ED4-3348-49C5-8C4F-CEE45DB946F1}"/>
                </a:ext>
              </a:extLst>
            </p:cNvPr>
            <p:cNvCxnSpPr>
              <a:cxnSpLocks/>
            </p:cNvCxnSpPr>
            <p:nvPr/>
          </p:nvCxnSpPr>
          <p:spPr>
            <a:xfrm flipV="1">
              <a:off x="8338097" y="2306493"/>
              <a:ext cx="0" cy="1632857"/>
            </a:xfrm>
            <a:prstGeom prst="line">
              <a:avLst/>
            </a:prstGeom>
            <a:noFill/>
            <a:ln w="9525" cap="flat" cmpd="sng" algn="ctr">
              <a:solidFill>
                <a:srgbClr val="44546A">
                  <a:lumMod val="50000"/>
                </a:srgbClr>
              </a:solidFill>
              <a:prstDash val="solid"/>
              <a:miter lim="800000"/>
              <a:tailEnd type="triangle"/>
            </a:ln>
            <a:effectLst/>
          </p:spPr>
        </p:cxnSp>
        <p:sp>
          <p:nvSpPr>
            <p:cNvPr id="22" name="TextBox 60">
              <a:extLst>
                <a:ext uri="{FF2B5EF4-FFF2-40B4-BE49-F238E27FC236}">
                  <a16:creationId xmlns:a16="http://schemas.microsoft.com/office/drawing/2014/main" id="{78090DA8-7DB7-4865-B67D-B4B4DEE8F80B}"/>
                </a:ext>
              </a:extLst>
            </p:cNvPr>
            <p:cNvSpPr txBox="1"/>
            <p:nvPr/>
          </p:nvSpPr>
          <p:spPr>
            <a:xfrm>
              <a:off x="2704160" y="2728374"/>
              <a:ext cx="936000" cy="792000"/>
            </a:xfrm>
            <a:prstGeom prst="roundRect">
              <a:avLst/>
            </a:prstGeom>
            <a:solidFill>
              <a:sysClr val="window" lastClr="FFFFFF"/>
            </a:solidFill>
            <a:ln>
              <a:solidFill>
                <a:srgbClr val="44546A">
                  <a:lumMod val="50000"/>
                </a:srgbClr>
              </a:solidFill>
            </a:ln>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Internett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VPN fra</a:t>
              </a:r>
              <a:b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b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Global Connect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og Telenor</a:t>
              </a:r>
            </a:p>
          </p:txBody>
        </p:sp>
        <p:sp>
          <p:nvSpPr>
            <p:cNvPr id="23" name="TextBox 61">
              <a:extLst>
                <a:ext uri="{FF2B5EF4-FFF2-40B4-BE49-F238E27FC236}">
                  <a16:creationId xmlns:a16="http://schemas.microsoft.com/office/drawing/2014/main" id="{857DA608-A174-4B34-B093-825741E9ACBC}"/>
                </a:ext>
              </a:extLst>
            </p:cNvPr>
            <p:cNvSpPr txBox="1"/>
            <p:nvPr/>
          </p:nvSpPr>
          <p:spPr>
            <a:xfrm>
              <a:off x="3777601" y="2728374"/>
              <a:ext cx="936000" cy="792000"/>
            </a:xfrm>
            <a:prstGeom prst="roundRect">
              <a:avLst/>
            </a:prstGeom>
            <a:solidFill>
              <a:sysClr val="window" lastClr="FFFFFF"/>
            </a:solidFill>
            <a:ln>
              <a:solidFill>
                <a:srgbClr val="44546A">
                  <a:lumMod val="50000"/>
                </a:srgbClr>
              </a:solidFill>
            </a:ln>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NHN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stamnettet</a:t>
              </a:r>
            </a:p>
          </p:txBody>
        </p:sp>
        <p:sp>
          <p:nvSpPr>
            <p:cNvPr id="24" name="TextBox 62">
              <a:extLst>
                <a:ext uri="{FF2B5EF4-FFF2-40B4-BE49-F238E27FC236}">
                  <a16:creationId xmlns:a16="http://schemas.microsoft.com/office/drawing/2014/main" id="{A8286592-6DED-42C4-BA2B-55EE27E5CE2C}"/>
                </a:ext>
              </a:extLst>
            </p:cNvPr>
            <p:cNvSpPr txBox="1"/>
            <p:nvPr/>
          </p:nvSpPr>
          <p:spPr>
            <a:xfrm>
              <a:off x="4944934" y="2728374"/>
              <a:ext cx="936000" cy="792000"/>
            </a:xfrm>
            <a:prstGeom prst="roundRect">
              <a:avLst/>
            </a:prstGeom>
            <a:solidFill>
              <a:sysClr val="window" lastClr="FFFFFF"/>
            </a:solidFill>
            <a:ln>
              <a:solidFill>
                <a:srgbClr val="44546A">
                  <a:lumMod val="50000"/>
                </a:srgbClr>
              </a:solidFill>
              <a:prstDash val="dash"/>
            </a:ln>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RMH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Kommersielt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drevet mobilnett</a:t>
              </a:r>
            </a:p>
          </p:txBody>
        </p:sp>
        <p:sp>
          <p:nvSpPr>
            <p:cNvPr id="25" name="TextBox 63">
              <a:extLst>
                <a:ext uri="{FF2B5EF4-FFF2-40B4-BE49-F238E27FC236}">
                  <a16:creationId xmlns:a16="http://schemas.microsoft.com/office/drawing/2014/main" id="{62FAA87B-DE52-40AB-93A4-36E88FA6344F}"/>
                </a:ext>
              </a:extLst>
            </p:cNvPr>
            <p:cNvSpPr txBox="1"/>
            <p:nvPr/>
          </p:nvSpPr>
          <p:spPr>
            <a:xfrm>
              <a:off x="7870097" y="2728374"/>
              <a:ext cx="936000" cy="792000"/>
            </a:xfrm>
            <a:prstGeom prst="roundRect">
              <a:avLst/>
            </a:prstGeom>
            <a:solidFill>
              <a:sysClr val="window" lastClr="FFFFFF"/>
            </a:solidFill>
            <a:ln>
              <a:solidFill>
                <a:srgbClr val="44546A">
                  <a:lumMod val="50000"/>
                </a:srgbClr>
              </a:solidFill>
            </a:ln>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I</a:t>
              </a:r>
              <a:r>
                <a:rPr kumimoji="0" lang="nb-NO" sz="800" b="0" i="0" u="none" strike="noStrike" kern="0" cap="none" spc="0" normalizeH="0" baseline="0" noProof="0" dirty="0" err="1">
                  <a:ln>
                    <a:noFill/>
                  </a:ln>
                  <a:solidFill>
                    <a:srgbClr val="44546A">
                      <a:lumMod val="50000"/>
                    </a:srgbClr>
                  </a:solidFill>
                  <a:effectLst/>
                  <a:uLnTx/>
                  <a:uFillTx/>
                  <a:latin typeface="Arial" panose="020B0604020202020204"/>
                  <a:ea typeface="+mn-ea"/>
                  <a:cs typeface="Arial" panose="020B0604020202020204" pitchFamily="34" charset="0"/>
                </a:rPr>
                <a:t>nfrastruktur</a:t>
              </a:r>
              <a:endPar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basert på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Tetra-standarden</a:t>
              </a:r>
            </a:p>
          </p:txBody>
        </p:sp>
        <p:sp>
          <p:nvSpPr>
            <p:cNvPr id="26" name="TextBox 65">
              <a:extLst>
                <a:ext uri="{FF2B5EF4-FFF2-40B4-BE49-F238E27FC236}">
                  <a16:creationId xmlns:a16="http://schemas.microsoft.com/office/drawing/2014/main" id="{DCB05B16-878F-41E5-913F-318D137B20B8}"/>
                </a:ext>
              </a:extLst>
            </p:cNvPr>
            <p:cNvSpPr txBox="1"/>
            <p:nvPr/>
          </p:nvSpPr>
          <p:spPr>
            <a:xfrm>
              <a:off x="629158" y="2938255"/>
              <a:ext cx="1415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Infrastruktur</a:t>
              </a:r>
            </a:p>
          </p:txBody>
        </p:sp>
        <p:sp>
          <p:nvSpPr>
            <p:cNvPr id="27" name="TextBox 66">
              <a:extLst>
                <a:ext uri="{FF2B5EF4-FFF2-40B4-BE49-F238E27FC236}">
                  <a16:creationId xmlns:a16="http://schemas.microsoft.com/office/drawing/2014/main" id="{93406992-C782-4D14-92B2-0A72825C6DCF}"/>
                </a:ext>
              </a:extLst>
            </p:cNvPr>
            <p:cNvSpPr txBox="1"/>
            <p:nvPr/>
          </p:nvSpPr>
          <p:spPr>
            <a:xfrm>
              <a:off x="626285" y="1388296"/>
              <a:ext cx="14285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Logiske nett</a:t>
              </a:r>
            </a:p>
          </p:txBody>
        </p:sp>
        <p:sp>
          <p:nvSpPr>
            <p:cNvPr id="28" name="TextBox 67">
              <a:extLst>
                <a:ext uri="{FF2B5EF4-FFF2-40B4-BE49-F238E27FC236}">
                  <a16:creationId xmlns:a16="http://schemas.microsoft.com/office/drawing/2014/main" id="{CFDA8A80-DFF9-4328-90C4-38051EC2642B}"/>
                </a:ext>
              </a:extLst>
            </p:cNvPr>
            <p:cNvSpPr txBox="1"/>
            <p:nvPr/>
          </p:nvSpPr>
          <p:spPr>
            <a:xfrm>
              <a:off x="626285" y="4444246"/>
              <a:ext cx="9925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Brukere</a:t>
              </a:r>
            </a:p>
          </p:txBody>
        </p:sp>
        <p:grpSp>
          <p:nvGrpSpPr>
            <p:cNvPr id="29" name="Group 91">
              <a:extLst>
                <a:ext uri="{FF2B5EF4-FFF2-40B4-BE49-F238E27FC236}">
                  <a16:creationId xmlns:a16="http://schemas.microsoft.com/office/drawing/2014/main" id="{51AD6439-C186-4D54-B672-62D20FF467FB}"/>
                </a:ext>
              </a:extLst>
            </p:cNvPr>
            <p:cNvGrpSpPr/>
            <p:nvPr/>
          </p:nvGrpSpPr>
          <p:grpSpPr>
            <a:xfrm>
              <a:off x="8506751" y="4176320"/>
              <a:ext cx="220135" cy="356058"/>
              <a:chOff x="9645650" y="2089725"/>
              <a:chExt cx="644280" cy="1042095"/>
            </a:xfrm>
          </p:grpSpPr>
          <p:grpSp>
            <p:nvGrpSpPr>
              <p:cNvPr id="45" name="Enhet">
                <a:extLst>
                  <a:ext uri="{FF2B5EF4-FFF2-40B4-BE49-F238E27FC236}">
                    <a16:creationId xmlns:a16="http://schemas.microsoft.com/office/drawing/2014/main" id="{F717E742-B8DD-469A-AE49-2DD71EB75990}"/>
                  </a:ext>
                </a:extLst>
              </p:cNvPr>
              <p:cNvGrpSpPr/>
              <p:nvPr/>
            </p:nvGrpSpPr>
            <p:grpSpPr>
              <a:xfrm>
                <a:off x="9645650" y="2330130"/>
                <a:ext cx="371475" cy="801690"/>
                <a:chOff x="9645650" y="2330130"/>
                <a:chExt cx="371475" cy="801690"/>
              </a:xfrm>
            </p:grpSpPr>
            <p:sp>
              <p:nvSpPr>
                <p:cNvPr id="49" name="Freeform 177">
                  <a:extLst>
                    <a:ext uri="{FF2B5EF4-FFF2-40B4-BE49-F238E27FC236}">
                      <a16:creationId xmlns:a16="http://schemas.microsoft.com/office/drawing/2014/main" id="{2FF83852-AD14-497B-ABB0-52F02C6FF44C}"/>
                    </a:ext>
                  </a:extLst>
                </p:cNvPr>
                <p:cNvSpPr>
                  <a:spLocks noEditPoints="1"/>
                </p:cNvSpPr>
                <p:nvPr/>
              </p:nvSpPr>
              <p:spPr bwMode="auto">
                <a:xfrm>
                  <a:off x="9645650" y="2552383"/>
                  <a:ext cx="371475" cy="579437"/>
                </a:xfrm>
                <a:custGeom>
                  <a:avLst/>
                  <a:gdLst>
                    <a:gd name="T0" fmla="*/ 88 w 112"/>
                    <a:gd name="T1" fmla="*/ 0 h 176"/>
                    <a:gd name="T2" fmla="*/ 24 w 112"/>
                    <a:gd name="T3" fmla="*/ 0 h 176"/>
                    <a:gd name="T4" fmla="*/ 0 w 112"/>
                    <a:gd name="T5" fmla="*/ 24 h 176"/>
                    <a:gd name="T6" fmla="*/ 0 w 112"/>
                    <a:gd name="T7" fmla="*/ 152 h 176"/>
                    <a:gd name="T8" fmla="*/ 24 w 112"/>
                    <a:gd name="T9" fmla="*/ 176 h 176"/>
                    <a:gd name="T10" fmla="*/ 88 w 112"/>
                    <a:gd name="T11" fmla="*/ 176 h 176"/>
                    <a:gd name="T12" fmla="*/ 112 w 112"/>
                    <a:gd name="T13" fmla="*/ 152 h 176"/>
                    <a:gd name="T14" fmla="*/ 112 w 112"/>
                    <a:gd name="T15" fmla="*/ 24 h 176"/>
                    <a:gd name="T16" fmla="*/ 88 w 112"/>
                    <a:gd name="T17" fmla="*/ 0 h 176"/>
                    <a:gd name="T18" fmla="*/ 72 w 112"/>
                    <a:gd name="T19" fmla="*/ 160 h 176"/>
                    <a:gd name="T20" fmla="*/ 40 w 112"/>
                    <a:gd name="T21" fmla="*/ 160 h 176"/>
                    <a:gd name="T22" fmla="*/ 40 w 112"/>
                    <a:gd name="T23" fmla="*/ 152 h 176"/>
                    <a:gd name="T24" fmla="*/ 72 w 112"/>
                    <a:gd name="T25" fmla="*/ 152 h 176"/>
                    <a:gd name="T26" fmla="*/ 72 w 112"/>
                    <a:gd name="T27" fmla="*/ 160 h 176"/>
                    <a:gd name="T28" fmla="*/ 98 w 112"/>
                    <a:gd name="T29" fmla="*/ 136 h 176"/>
                    <a:gd name="T30" fmla="*/ 14 w 112"/>
                    <a:gd name="T31" fmla="*/ 136 h 176"/>
                    <a:gd name="T32" fmla="*/ 14 w 112"/>
                    <a:gd name="T33" fmla="*/ 24 h 176"/>
                    <a:gd name="T34" fmla="*/ 98 w 112"/>
                    <a:gd name="T35" fmla="*/ 24 h 176"/>
                    <a:gd name="T36" fmla="*/ 98 w 112"/>
                    <a:gd name="T3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76">
                      <a:moveTo>
                        <a:pt x="88" y="0"/>
                      </a:moveTo>
                      <a:cubicBezTo>
                        <a:pt x="24" y="0"/>
                        <a:pt x="24" y="0"/>
                        <a:pt x="24" y="0"/>
                      </a:cubicBezTo>
                      <a:cubicBezTo>
                        <a:pt x="11" y="0"/>
                        <a:pt x="0" y="11"/>
                        <a:pt x="0" y="24"/>
                      </a:cubicBezTo>
                      <a:cubicBezTo>
                        <a:pt x="0" y="152"/>
                        <a:pt x="0" y="152"/>
                        <a:pt x="0" y="152"/>
                      </a:cubicBezTo>
                      <a:cubicBezTo>
                        <a:pt x="0" y="165"/>
                        <a:pt x="11" y="176"/>
                        <a:pt x="24" y="176"/>
                      </a:cubicBezTo>
                      <a:cubicBezTo>
                        <a:pt x="88" y="176"/>
                        <a:pt x="88" y="176"/>
                        <a:pt x="88" y="176"/>
                      </a:cubicBezTo>
                      <a:cubicBezTo>
                        <a:pt x="101" y="176"/>
                        <a:pt x="112" y="165"/>
                        <a:pt x="112" y="152"/>
                      </a:cubicBezTo>
                      <a:cubicBezTo>
                        <a:pt x="112" y="24"/>
                        <a:pt x="112" y="24"/>
                        <a:pt x="112" y="24"/>
                      </a:cubicBezTo>
                      <a:cubicBezTo>
                        <a:pt x="112" y="11"/>
                        <a:pt x="101" y="0"/>
                        <a:pt x="88" y="0"/>
                      </a:cubicBezTo>
                      <a:close/>
                      <a:moveTo>
                        <a:pt x="72" y="160"/>
                      </a:moveTo>
                      <a:cubicBezTo>
                        <a:pt x="40" y="160"/>
                        <a:pt x="40" y="160"/>
                        <a:pt x="40" y="160"/>
                      </a:cubicBezTo>
                      <a:cubicBezTo>
                        <a:pt x="40" y="152"/>
                        <a:pt x="40" y="152"/>
                        <a:pt x="40" y="152"/>
                      </a:cubicBezTo>
                      <a:cubicBezTo>
                        <a:pt x="72" y="152"/>
                        <a:pt x="72" y="152"/>
                        <a:pt x="72" y="152"/>
                      </a:cubicBezTo>
                      <a:lnTo>
                        <a:pt x="72" y="160"/>
                      </a:lnTo>
                      <a:close/>
                      <a:moveTo>
                        <a:pt x="98" y="136"/>
                      </a:moveTo>
                      <a:cubicBezTo>
                        <a:pt x="14" y="136"/>
                        <a:pt x="14" y="136"/>
                        <a:pt x="14" y="136"/>
                      </a:cubicBezTo>
                      <a:cubicBezTo>
                        <a:pt x="14" y="24"/>
                        <a:pt x="14" y="24"/>
                        <a:pt x="14" y="24"/>
                      </a:cubicBezTo>
                      <a:cubicBezTo>
                        <a:pt x="98" y="24"/>
                        <a:pt x="98" y="24"/>
                        <a:pt x="98" y="24"/>
                      </a:cubicBezTo>
                      <a:lnTo>
                        <a:pt x="98" y="136"/>
                      </a:ln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Rectangle: Rounded Corners 86">
                  <a:extLst>
                    <a:ext uri="{FF2B5EF4-FFF2-40B4-BE49-F238E27FC236}">
                      <a16:creationId xmlns:a16="http://schemas.microsoft.com/office/drawing/2014/main" id="{3E920F2E-0649-43E7-82CA-261F8E6AB1DD}"/>
                    </a:ext>
                  </a:extLst>
                </p:cNvPr>
                <p:cNvSpPr/>
                <p:nvPr/>
              </p:nvSpPr>
              <p:spPr>
                <a:xfrm>
                  <a:off x="9971406" y="2330130"/>
                  <a:ext cx="45719" cy="360000"/>
                </a:xfrm>
                <a:prstGeom prst="roundRect">
                  <a:avLst>
                    <a:gd name="adj" fmla="val 50000"/>
                  </a:avLst>
                </a:prstGeom>
                <a:solidFill>
                  <a:srgbClr val="047FA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87">
                  <a:extLst>
                    <a:ext uri="{FF2B5EF4-FFF2-40B4-BE49-F238E27FC236}">
                      <a16:creationId xmlns:a16="http://schemas.microsoft.com/office/drawing/2014/main" id="{86349C12-1105-4584-91A4-F8FE7EFE2AFC}"/>
                    </a:ext>
                  </a:extLst>
                </p:cNvPr>
                <p:cNvSpPr/>
                <p:nvPr/>
              </p:nvSpPr>
              <p:spPr>
                <a:xfrm>
                  <a:off x="9678988" y="2811463"/>
                  <a:ext cx="292418" cy="222250"/>
                </a:xfrm>
                <a:prstGeom prst="rect">
                  <a:avLst/>
                </a:prstGeom>
                <a:solidFill>
                  <a:srgbClr val="047FA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Signal">
                <a:extLst>
                  <a:ext uri="{FF2B5EF4-FFF2-40B4-BE49-F238E27FC236}">
                    <a16:creationId xmlns:a16="http://schemas.microsoft.com/office/drawing/2014/main" id="{C3E1438B-ECC8-4AF1-A696-4BCC58D2F8B4}"/>
                  </a:ext>
                </a:extLst>
              </p:cNvPr>
              <p:cNvGrpSpPr/>
              <p:nvPr/>
            </p:nvGrpSpPr>
            <p:grpSpPr>
              <a:xfrm>
                <a:off x="9698571" y="2089725"/>
                <a:ext cx="591359" cy="591363"/>
                <a:chOff x="9314079" y="1370808"/>
                <a:chExt cx="591359" cy="591363"/>
              </a:xfrm>
            </p:grpSpPr>
            <p:sp>
              <p:nvSpPr>
                <p:cNvPr id="47" name="Arc 89">
                  <a:extLst>
                    <a:ext uri="{FF2B5EF4-FFF2-40B4-BE49-F238E27FC236}">
                      <a16:creationId xmlns:a16="http://schemas.microsoft.com/office/drawing/2014/main" id="{AD350840-ECDF-427C-B510-5B71228B16D0}"/>
                    </a:ext>
                  </a:extLst>
                </p:cNvPr>
                <p:cNvSpPr/>
                <p:nvPr/>
              </p:nvSpPr>
              <p:spPr>
                <a:xfrm rot="18900000">
                  <a:off x="9403398" y="1475404"/>
                  <a:ext cx="412751" cy="412749"/>
                </a:xfrm>
                <a:prstGeom prst="arc">
                  <a:avLst/>
                </a:prstGeom>
                <a:noFill/>
                <a:ln w="19050" cap="flat" cmpd="sng" algn="ctr">
                  <a:solidFill>
                    <a:srgbClr val="44546A">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Arc 90">
                  <a:extLst>
                    <a:ext uri="{FF2B5EF4-FFF2-40B4-BE49-F238E27FC236}">
                      <a16:creationId xmlns:a16="http://schemas.microsoft.com/office/drawing/2014/main" id="{C22C50AC-8628-4D8B-9DFE-07AAB2C6A032}"/>
                    </a:ext>
                  </a:extLst>
                </p:cNvPr>
                <p:cNvSpPr/>
                <p:nvPr/>
              </p:nvSpPr>
              <p:spPr>
                <a:xfrm rot="18900000">
                  <a:off x="9314079" y="1370808"/>
                  <a:ext cx="591359" cy="591363"/>
                </a:xfrm>
                <a:prstGeom prst="arc">
                  <a:avLst/>
                </a:prstGeom>
                <a:noFill/>
                <a:ln w="19050" cap="flat" cmpd="sng" algn="ctr">
                  <a:solidFill>
                    <a:srgbClr val="44546A">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0" name="Group 97">
              <a:extLst>
                <a:ext uri="{FF2B5EF4-FFF2-40B4-BE49-F238E27FC236}">
                  <a16:creationId xmlns:a16="http://schemas.microsoft.com/office/drawing/2014/main" id="{B42CBAAD-FB17-4C0C-9A24-7E0E0D5455E4}"/>
                </a:ext>
              </a:extLst>
            </p:cNvPr>
            <p:cNvGrpSpPr/>
            <p:nvPr/>
          </p:nvGrpSpPr>
          <p:grpSpPr>
            <a:xfrm>
              <a:off x="8085912" y="1711163"/>
              <a:ext cx="523506" cy="246221"/>
              <a:chOff x="3841797" y="1716264"/>
              <a:chExt cx="523506" cy="246221"/>
            </a:xfrm>
          </p:grpSpPr>
          <p:sp>
            <p:nvSpPr>
              <p:cNvPr id="43" name="TextBox 101">
                <a:extLst>
                  <a:ext uri="{FF2B5EF4-FFF2-40B4-BE49-F238E27FC236}">
                    <a16:creationId xmlns:a16="http://schemas.microsoft.com/office/drawing/2014/main" id="{72CAC7C0-51EA-4A6C-B1EE-983F3F70AD2C}"/>
                  </a:ext>
                </a:extLst>
              </p:cNvPr>
              <p:cNvSpPr txBox="1"/>
              <p:nvPr/>
            </p:nvSpPr>
            <p:spPr>
              <a:xfrm>
                <a:off x="3932171" y="1716264"/>
                <a:ext cx="43313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Tale</a:t>
                </a:r>
              </a:p>
            </p:txBody>
          </p:sp>
          <p:sp>
            <p:nvSpPr>
              <p:cNvPr id="44" name="Freeform 96">
                <a:extLst>
                  <a:ext uri="{FF2B5EF4-FFF2-40B4-BE49-F238E27FC236}">
                    <a16:creationId xmlns:a16="http://schemas.microsoft.com/office/drawing/2014/main" id="{FB60759C-A4E1-4872-8DE8-0BD71E50BCAF}"/>
                  </a:ext>
                </a:extLst>
              </p:cNvPr>
              <p:cNvSpPr>
                <a:spLocks noEditPoints="1"/>
              </p:cNvSpPr>
              <p:nvPr/>
            </p:nvSpPr>
            <p:spPr bwMode="auto">
              <a:xfrm>
                <a:off x="3841797" y="1784033"/>
                <a:ext cx="127671" cy="127671"/>
              </a:xfrm>
              <a:custGeom>
                <a:avLst/>
                <a:gdLst>
                  <a:gd name="T0" fmla="*/ 144 w 160"/>
                  <a:gd name="T1" fmla="*/ 0 h 160"/>
                  <a:gd name="T2" fmla="*/ 16 w 160"/>
                  <a:gd name="T3" fmla="*/ 0 h 160"/>
                  <a:gd name="T4" fmla="*/ 0 w 160"/>
                  <a:gd name="T5" fmla="*/ 16 h 160"/>
                  <a:gd name="T6" fmla="*/ 0 w 160"/>
                  <a:gd name="T7" fmla="*/ 160 h 160"/>
                  <a:gd name="T8" fmla="*/ 32 w 160"/>
                  <a:gd name="T9" fmla="*/ 128 h 160"/>
                  <a:gd name="T10" fmla="*/ 144 w 160"/>
                  <a:gd name="T11" fmla="*/ 128 h 160"/>
                  <a:gd name="T12" fmla="*/ 160 w 160"/>
                  <a:gd name="T13" fmla="*/ 112 h 160"/>
                  <a:gd name="T14" fmla="*/ 160 w 160"/>
                  <a:gd name="T15" fmla="*/ 16 h 160"/>
                  <a:gd name="T16" fmla="*/ 144 w 160"/>
                  <a:gd name="T17" fmla="*/ 0 h 160"/>
                  <a:gd name="T18" fmla="*/ 144 w 160"/>
                  <a:gd name="T19" fmla="*/ 112 h 160"/>
                  <a:gd name="T20" fmla="*/ 32 w 160"/>
                  <a:gd name="T21" fmla="*/ 112 h 160"/>
                  <a:gd name="T22" fmla="*/ 16 w 160"/>
                  <a:gd name="T23" fmla="*/ 128 h 160"/>
                  <a:gd name="T24" fmla="*/ 16 w 160"/>
                  <a:gd name="T25" fmla="*/ 16 h 160"/>
                  <a:gd name="T26" fmla="*/ 144 w 160"/>
                  <a:gd name="T27" fmla="*/ 16 h 160"/>
                  <a:gd name="T28" fmla="*/ 144 w 160"/>
                  <a:gd name="T29"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60">
                    <a:moveTo>
                      <a:pt x="144" y="0"/>
                    </a:moveTo>
                    <a:cubicBezTo>
                      <a:pt x="16" y="0"/>
                      <a:pt x="16" y="0"/>
                      <a:pt x="16" y="0"/>
                    </a:cubicBezTo>
                    <a:cubicBezTo>
                      <a:pt x="7" y="0"/>
                      <a:pt x="0" y="7"/>
                      <a:pt x="0" y="16"/>
                    </a:cubicBezTo>
                    <a:cubicBezTo>
                      <a:pt x="0" y="160"/>
                      <a:pt x="0" y="160"/>
                      <a:pt x="0" y="160"/>
                    </a:cubicBezTo>
                    <a:cubicBezTo>
                      <a:pt x="32" y="128"/>
                      <a:pt x="32" y="128"/>
                      <a:pt x="32" y="128"/>
                    </a:cubicBezTo>
                    <a:cubicBezTo>
                      <a:pt x="144" y="128"/>
                      <a:pt x="144" y="128"/>
                      <a:pt x="144" y="128"/>
                    </a:cubicBezTo>
                    <a:cubicBezTo>
                      <a:pt x="153" y="128"/>
                      <a:pt x="160" y="121"/>
                      <a:pt x="160" y="112"/>
                    </a:cubicBezTo>
                    <a:cubicBezTo>
                      <a:pt x="160" y="16"/>
                      <a:pt x="160" y="16"/>
                      <a:pt x="160" y="16"/>
                    </a:cubicBezTo>
                    <a:cubicBezTo>
                      <a:pt x="160" y="7"/>
                      <a:pt x="153" y="0"/>
                      <a:pt x="144" y="0"/>
                    </a:cubicBezTo>
                    <a:close/>
                    <a:moveTo>
                      <a:pt x="144" y="112"/>
                    </a:moveTo>
                    <a:cubicBezTo>
                      <a:pt x="32" y="112"/>
                      <a:pt x="32" y="112"/>
                      <a:pt x="32" y="112"/>
                    </a:cubicBezTo>
                    <a:cubicBezTo>
                      <a:pt x="16" y="128"/>
                      <a:pt x="16" y="128"/>
                      <a:pt x="16" y="128"/>
                    </a:cubicBezTo>
                    <a:cubicBezTo>
                      <a:pt x="16" y="16"/>
                      <a:pt x="16" y="16"/>
                      <a:pt x="16" y="16"/>
                    </a:cubicBezTo>
                    <a:cubicBezTo>
                      <a:pt x="144" y="16"/>
                      <a:pt x="144" y="16"/>
                      <a:pt x="144" y="16"/>
                    </a:cubicBezTo>
                    <a:lnTo>
                      <a:pt x="144" y="112"/>
                    </a:lnTo>
                    <a:close/>
                  </a:path>
                </a:pathLst>
              </a:custGeom>
              <a:solidFill>
                <a:srgbClr val="8497B0"/>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TextBox 46">
              <a:extLst>
                <a:ext uri="{FF2B5EF4-FFF2-40B4-BE49-F238E27FC236}">
                  <a16:creationId xmlns:a16="http://schemas.microsoft.com/office/drawing/2014/main" id="{0476DDD0-C847-4BB8-8660-AE0AA01969CC}"/>
                </a:ext>
              </a:extLst>
            </p:cNvPr>
            <p:cNvSpPr txBox="1"/>
            <p:nvPr/>
          </p:nvSpPr>
          <p:spPr>
            <a:xfrm>
              <a:off x="2628535" y="4968955"/>
              <a:ext cx="110639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Legekontor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Pleie og omsorg</a:t>
              </a:r>
            </a:p>
          </p:txBody>
        </p:sp>
        <p:sp>
          <p:nvSpPr>
            <p:cNvPr id="32" name="TextBox 47">
              <a:extLst>
                <a:ext uri="{FF2B5EF4-FFF2-40B4-BE49-F238E27FC236}">
                  <a16:creationId xmlns:a16="http://schemas.microsoft.com/office/drawing/2014/main" id="{F6B62A2A-B40A-4A64-B8E2-4B9E02673B73}"/>
                </a:ext>
              </a:extLst>
            </p:cNvPr>
            <p:cNvSpPr txBox="1"/>
            <p:nvPr/>
          </p:nvSpPr>
          <p:spPr>
            <a:xfrm>
              <a:off x="3908385" y="5045900"/>
              <a:ext cx="6735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Sykehus</a:t>
              </a:r>
            </a:p>
          </p:txBody>
        </p:sp>
        <p:sp>
          <p:nvSpPr>
            <p:cNvPr id="33" name="TextBox 52">
              <a:extLst>
                <a:ext uri="{FF2B5EF4-FFF2-40B4-BE49-F238E27FC236}">
                  <a16:creationId xmlns:a16="http://schemas.microsoft.com/office/drawing/2014/main" id="{C0B1A20B-4E6A-41DF-A9A3-C8C9AF84EE49}"/>
                </a:ext>
              </a:extLst>
            </p:cNvPr>
            <p:cNvSpPr txBox="1"/>
            <p:nvPr/>
          </p:nvSpPr>
          <p:spPr>
            <a:xfrm>
              <a:off x="5008530" y="5045900"/>
              <a:ext cx="82266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Ambulanse</a:t>
              </a:r>
            </a:p>
          </p:txBody>
        </p:sp>
        <p:sp>
          <p:nvSpPr>
            <p:cNvPr id="34" name="TextBox 54">
              <a:extLst>
                <a:ext uri="{FF2B5EF4-FFF2-40B4-BE49-F238E27FC236}">
                  <a16:creationId xmlns:a16="http://schemas.microsoft.com/office/drawing/2014/main" id="{F76EC22A-7CBB-43A4-A22F-28E0BAC9372E}"/>
                </a:ext>
              </a:extLst>
            </p:cNvPr>
            <p:cNvSpPr txBox="1"/>
            <p:nvPr/>
          </p:nvSpPr>
          <p:spPr>
            <a:xfrm>
              <a:off x="7926766" y="5045900"/>
              <a:ext cx="82266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Ambulanse</a:t>
              </a:r>
            </a:p>
          </p:txBody>
        </p:sp>
        <p:sp>
          <p:nvSpPr>
            <p:cNvPr id="35" name="Freeform 45">
              <a:extLst>
                <a:ext uri="{FF2B5EF4-FFF2-40B4-BE49-F238E27FC236}">
                  <a16:creationId xmlns:a16="http://schemas.microsoft.com/office/drawing/2014/main" id="{E5565B3F-2E2F-4965-9D35-4EDC89469D38}"/>
                </a:ext>
              </a:extLst>
            </p:cNvPr>
            <p:cNvSpPr>
              <a:spLocks noEditPoints="1"/>
            </p:cNvSpPr>
            <p:nvPr/>
          </p:nvSpPr>
          <p:spPr bwMode="auto">
            <a:xfrm>
              <a:off x="5647900" y="4316821"/>
              <a:ext cx="230112" cy="198795"/>
            </a:xfrm>
            <a:custGeom>
              <a:avLst/>
              <a:gdLst>
                <a:gd name="T0" fmla="*/ 364 w 397"/>
                <a:gd name="T1" fmla="*/ 250 h 283"/>
                <a:gd name="T2" fmla="*/ 364 w 397"/>
                <a:gd name="T3" fmla="*/ 0 h 283"/>
                <a:gd name="T4" fmla="*/ 33 w 397"/>
                <a:gd name="T5" fmla="*/ 0 h 283"/>
                <a:gd name="T6" fmla="*/ 33 w 397"/>
                <a:gd name="T7" fmla="*/ 250 h 283"/>
                <a:gd name="T8" fmla="*/ 0 w 397"/>
                <a:gd name="T9" fmla="*/ 250 h 283"/>
                <a:gd name="T10" fmla="*/ 0 w 397"/>
                <a:gd name="T11" fmla="*/ 283 h 283"/>
                <a:gd name="T12" fmla="*/ 397 w 397"/>
                <a:gd name="T13" fmla="*/ 283 h 283"/>
                <a:gd name="T14" fmla="*/ 397 w 397"/>
                <a:gd name="T15" fmla="*/ 250 h 283"/>
                <a:gd name="T16" fmla="*/ 364 w 397"/>
                <a:gd name="T17" fmla="*/ 250 h 283"/>
                <a:gd name="T18" fmla="*/ 232 w 397"/>
                <a:gd name="T19" fmla="*/ 250 h 283"/>
                <a:gd name="T20" fmla="*/ 165 w 397"/>
                <a:gd name="T21" fmla="*/ 250 h 283"/>
                <a:gd name="T22" fmla="*/ 165 w 397"/>
                <a:gd name="T23" fmla="*/ 233 h 283"/>
                <a:gd name="T24" fmla="*/ 232 w 397"/>
                <a:gd name="T25" fmla="*/ 233 h 283"/>
                <a:gd name="T26" fmla="*/ 232 w 397"/>
                <a:gd name="T27" fmla="*/ 250 h 283"/>
                <a:gd name="T28" fmla="*/ 331 w 397"/>
                <a:gd name="T29" fmla="*/ 200 h 283"/>
                <a:gd name="T30" fmla="*/ 66 w 397"/>
                <a:gd name="T31" fmla="*/ 200 h 283"/>
                <a:gd name="T32" fmla="*/ 66 w 397"/>
                <a:gd name="T33" fmla="*/ 33 h 283"/>
                <a:gd name="T34" fmla="*/ 331 w 397"/>
                <a:gd name="T35" fmla="*/ 33 h 283"/>
                <a:gd name="T36" fmla="*/ 331 w 397"/>
                <a:gd name="T37" fmla="*/ 20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283">
                  <a:moveTo>
                    <a:pt x="364" y="250"/>
                  </a:moveTo>
                  <a:lnTo>
                    <a:pt x="364" y="0"/>
                  </a:lnTo>
                  <a:lnTo>
                    <a:pt x="33" y="0"/>
                  </a:lnTo>
                  <a:lnTo>
                    <a:pt x="33" y="250"/>
                  </a:lnTo>
                  <a:lnTo>
                    <a:pt x="0" y="250"/>
                  </a:lnTo>
                  <a:lnTo>
                    <a:pt x="0" y="283"/>
                  </a:lnTo>
                  <a:lnTo>
                    <a:pt x="397" y="283"/>
                  </a:lnTo>
                  <a:lnTo>
                    <a:pt x="397" y="250"/>
                  </a:lnTo>
                  <a:lnTo>
                    <a:pt x="364" y="250"/>
                  </a:lnTo>
                  <a:close/>
                  <a:moveTo>
                    <a:pt x="232" y="250"/>
                  </a:moveTo>
                  <a:lnTo>
                    <a:pt x="165" y="250"/>
                  </a:lnTo>
                  <a:lnTo>
                    <a:pt x="165" y="233"/>
                  </a:lnTo>
                  <a:lnTo>
                    <a:pt x="232" y="233"/>
                  </a:lnTo>
                  <a:lnTo>
                    <a:pt x="232" y="250"/>
                  </a:lnTo>
                  <a:close/>
                  <a:moveTo>
                    <a:pt x="331" y="200"/>
                  </a:moveTo>
                  <a:lnTo>
                    <a:pt x="66" y="200"/>
                  </a:lnTo>
                  <a:lnTo>
                    <a:pt x="66" y="33"/>
                  </a:lnTo>
                  <a:lnTo>
                    <a:pt x="331" y="33"/>
                  </a:lnTo>
                  <a:lnTo>
                    <a:pt x="331" y="200"/>
                  </a:ln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6" name="Group 68">
              <a:extLst>
                <a:ext uri="{FF2B5EF4-FFF2-40B4-BE49-F238E27FC236}">
                  <a16:creationId xmlns:a16="http://schemas.microsoft.com/office/drawing/2014/main" id="{07E27F0E-234C-47A3-9D1E-4CB8E53F76CE}"/>
                </a:ext>
              </a:extLst>
            </p:cNvPr>
            <p:cNvGrpSpPr/>
            <p:nvPr/>
          </p:nvGrpSpPr>
          <p:grpSpPr>
            <a:xfrm>
              <a:off x="3733082" y="1717187"/>
              <a:ext cx="1217052" cy="248270"/>
              <a:chOff x="4214836" y="1696181"/>
              <a:chExt cx="1217052" cy="248270"/>
            </a:xfrm>
          </p:grpSpPr>
          <p:grpSp>
            <p:nvGrpSpPr>
              <p:cNvPr id="37" name="Group 70">
                <a:extLst>
                  <a:ext uri="{FF2B5EF4-FFF2-40B4-BE49-F238E27FC236}">
                    <a16:creationId xmlns:a16="http://schemas.microsoft.com/office/drawing/2014/main" id="{A3880120-61D8-4B08-B87D-0955D9F4CF05}"/>
                  </a:ext>
                </a:extLst>
              </p:cNvPr>
              <p:cNvGrpSpPr/>
              <p:nvPr/>
            </p:nvGrpSpPr>
            <p:grpSpPr>
              <a:xfrm>
                <a:off x="4214836" y="1698230"/>
                <a:ext cx="561506" cy="246221"/>
                <a:chOff x="3824635" y="1894540"/>
                <a:chExt cx="561506" cy="246221"/>
              </a:xfrm>
            </p:grpSpPr>
            <p:sp>
              <p:nvSpPr>
                <p:cNvPr id="41" name="Freeform 45">
                  <a:extLst>
                    <a:ext uri="{FF2B5EF4-FFF2-40B4-BE49-F238E27FC236}">
                      <a16:creationId xmlns:a16="http://schemas.microsoft.com/office/drawing/2014/main" id="{EF440ADD-A1DF-4F58-8F3B-6B39E9A5BCA3}"/>
                    </a:ext>
                  </a:extLst>
                </p:cNvPr>
                <p:cNvSpPr>
                  <a:spLocks noEditPoints="1"/>
                </p:cNvSpPr>
                <p:nvPr/>
              </p:nvSpPr>
              <p:spPr bwMode="auto">
                <a:xfrm>
                  <a:off x="3824635" y="1960973"/>
                  <a:ext cx="161994" cy="115477"/>
                </a:xfrm>
                <a:custGeom>
                  <a:avLst/>
                  <a:gdLst>
                    <a:gd name="T0" fmla="*/ 364 w 397"/>
                    <a:gd name="T1" fmla="*/ 250 h 283"/>
                    <a:gd name="T2" fmla="*/ 364 w 397"/>
                    <a:gd name="T3" fmla="*/ 0 h 283"/>
                    <a:gd name="T4" fmla="*/ 33 w 397"/>
                    <a:gd name="T5" fmla="*/ 0 h 283"/>
                    <a:gd name="T6" fmla="*/ 33 w 397"/>
                    <a:gd name="T7" fmla="*/ 250 h 283"/>
                    <a:gd name="T8" fmla="*/ 0 w 397"/>
                    <a:gd name="T9" fmla="*/ 250 h 283"/>
                    <a:gd name="T10" fmla="*/ 0 w 397"/>
                    <a:gd name="T11" fmla="*/ 283 h 283"/>
                    <a:gd name="T12" fmla="*/ 397 w 397"/>
                    <a:gd name="T13" fmla="*/ 283 h 283"/>
                    <a:gd name="T14" fmla="*/ 397 w 397"/>
                    <a:gd name="T15" fmla="*/ 250 h 283"/>
                    <a:gd name="T16" fmla="*/ 364 w 397"/>
                    <a:gd name="T17" fmla="*/ 250 h 283"/>
                    <a:gd name="T18" fmla="*/ 232 w 397"/>
                    <a:gd name="T19" fmla="*/ 250 h 283"/>
                    <a:gd name="T20" fmla="*/ 165 w 397"/>
                    <a:gd name="T21" fmla="*/ 250 h 283"/>
                    <a:gd name="T22" fmla="*/ 165 w 397"/>
                    <a:gd name="T23" fmla="*/ 233 h 283"/>
                    <a:gd name="T24" fmla="*/ 232 w 397"/>
                    <a:gd name="T25" fmla="*/ 233 h 283"/>
                    <a:gd name="T26" fmla="*/ 232 w 397"/>
                    <a:gd name="T27" fmla="*/ 250 h 283"/>
                    <a:gd name="T28" fmla="*/ 331 w 397"/>
                    <a:gd name="T29" fmla="*/ 200 h 283"/>
                    <a:gd name="T30" fmla="*/ 66 w 397"/>
                    <a:gd name="T31" fmla="*/ 200 h 283"/>
                    <a:gd name="T32" fmla="*/ 66 w 397"/>
                    <a:gd name="T33" fmla="*/ 33 h 283"/>
                    <a:gd name="T34" fmla="*/ 331 w 397"/>
                    <a:gd name="T35" fmla="*/ 33 h 283"/>
                    <a:gd name="T36" fmla="*/ 331 w 397"/>
                    <a:gd name="T37" fmla="*/ 20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283">
                      <a:moveTo>
                        <a:pt x="364" y="250"/>
                      </a:moveTo>
                      <a:lnTo>
                        <a:pt x="364" y="0"/>
                      </a:lnTo>
                      <a:lnTo>
                        <a:pt x="33" y="0"/>
                      </a:lnTo>
                      <a:lnTo>
                        <a:pt x="33" y="250"/>
                      </a:lnTo>
                      <a:lnTo>
                        <a:pt x="0" y="250"/>
                      </a:lnTo>
                      <a:lnTo>
                        <a:pt x="0" y="283"/>
                      </a:lnTo>
                      <a:lnTo>
                        <a:pt x="397" y="283"/>
                      </a:lnTo>
                      <a:lnTo>
                        <a:pt x="397" y="250"/>
                      </a:lnTo>
                      <a:lnTo>
                        <a:pt x="364" y="250"/>
                      </a:lnTo>
                      <a:close/>
                      <a:moveTo>
                        <a:pt x="232" y="250"/>
                      </a:moveTo>
                      <a:lnTo>
                        <a:pt x="165" y="250"/>
                      </a:lnTo>
                      <a:lnTo>
                        <a:pt x="165" y="233"/>
                      </a:lnTo>
                      <a:lnTo>
                        <a:pt x="232" y="233"/>
                      </a:lnTo>
                      <a:lnTo>
                        <a:pt x="232" y="250"/>
                      </a:lnTo>
                      <a:close/>
                      <a:moveTo>
                        <a:pt x="331" y="200"/>
                      </a:moveTo>
                      <a:lnTo>
                        <a:pt x="66" y="200"/>
                      </a:lnTo>
                      <a:lnTo>
                        <a:pt x="66" y="33"/>
                      </a:lnTo>
                      <a:lnTo>
                        <a:pt x="331" y="33"/>
                      </a:lnTo>
                      <a:lnTo>
                        <a:pt x="331" y="200"/>
                      </a:lnTo>
                      <a:close/>
                    </a:path>
                  </a:pathLst>
                </a:custGeom>
                <a:solidFill>
                  <a:srgbClr val="8497B0"/>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Box 75">
                  <a:extLst>
                    <a:ext uri="{FF2B5EF4-FFF2-40B4-BE49-F238E27FC236}">
                      <a16:creationId xmlns:a16="http://schemas.microsoft.com/office/drawing/2014/main" id="{EA146792-C198-4A3E-A18D-5E994A221BAD}"/>
                    </a:ext>
                  </a:extLst>
                </p:cNvPr>
                <p:cNvSpPr txBox="1"/>
                <p:nvPr/>
              </p:nvSpPr>
              <p:spPr>
                <a:xfrm>
                  <a:off x="3932171" y="1894540"/>
                  <a:ext cx="45397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Data</a:t>
                  </a:r>
                </a:p>
              </p:txBody>
            </p:sp>
          </p:grpSp>
          <p:grpSp>
            <p:nvGrpSpPr>
              <p:cNvPr id="38" name="Group 71">
                <a:extLst>
                  <a:ext uri="{FF2B5EF4-FFF2-40B4-BE49-F238E27FC236}">
                    <a16:creationId xmlns:a16="http://schemas.microsoft.com/office/drawing/2014/main" id="{43ED93F9-F908-4277-A8C5-E9ED2134C50A}"/>
                  </a:ext>
                </a:extLst>
              </p:cNvPr>
              <p:cNvGrpSpPr/>
              <p:nvPr/>
            </p:nvGrpSpPr>
            <p:grpSpPr>
              <a:xfrm>
                <a:off x="4825448" y="1696181"/>
                <a:ext cx="606440" cy="246221"/>
                <a:chOff x="4825448" y="1696181"/>
                <a:chExt cx="606440" cy="246221"/>
              </a:xfrm>
            </p:grpSpPr>
            <p:sp>
              <p:nvSpPr>
                <p:cNvPr id="39" name="Freeform 85">
                  <a:extLst>
                    <a:ext uri="{FF2B5EF4-FFF2-40B4-BE49-F238E27FC236}">
                      <a16:creationId xmlns:a16="http://schemas.microsoft.com/office/drawing/2014/main" id="{93E5C736-5CE2-4360-A267-4D8839BD8A64}"/>
                    </a:ext>
                  </a:extLst>
                </p:cNvPr>
                <p:cNvSpPr>
                  <a:spLocks noEditPoints="1"/>
                </p:cNvSpPr>
                <p:nvPr/>
              </p:nvSpPr>
              <p:spPr bwMode="auto">
                <a:xfrm>
                  <a:off x="4825448" y="1760017"/>
                  <a:ext cx="134832" cy="134427"/>
                </a:xfrm>
                <a:custGeom>
                  <a:avLst/>
                  <a:gdLst>
                    <a:gd name="T0" fmla="*/ 144 w 160"/>
                    <a:gd name="T1" fmla="*/ 0 h 160"/>
                    <a:gd name="T2" fmla="*/ 16 w 160"/>
                    <a:gd name="T3" fmla="*/ 0 h 160"/>
                    <a:gd name="T4" fmla="*/ 0 w 160"/>
                    <a:gd name="T5" fmla="*/ 16 h 160"/>
                    <a:gd name="T6" fmla="*/ 0 w 160"/>
                    <a:gd name="T7" fmla="*/ 160 h 160"/>
                    <a:gd name="T8" fmla="*/ 32 w 160"/>
                    <a:gd name="T9" fmla="*/ 128 h 160"/>
                    <a:gd name="T10" fmla="*/ 144 w 160"/>
                    <a:gd name="T11" fmla="*/ 128 h 160"/>
                    <a:gd name="T12" fmla="*/ 160 w 160"/>
                    <a:gd name="T13" fmla="*/ 112 h 160"/>
                    <a:gd name="T14" fmla="*/ 160 w 160"/>
                    <a:gd name="T15" fmla="*/ 16 h 160"/>
                    <a:gd name="T16" fmla="*/ 144 w 160"/>
                    <a:gd name="T17" fmla="*/ 0 h 160"/>
                    <a:gd name="T18" fmla="*/ 128 w 160"/>
                    <a:gd name="T19" fmla="*/ 96 h 160"/>
                    <a:gd name="T20" fmla="*/ 96 w 160"/>
                    <a:gd name="T21" fmla="*/ 70 h 160"/>
                    <a:gd name="T22" fmla="*/ 96 w 160"/>
                    <a:gd name="T23" fmla="*/ 96 h 160"/>
                    <a:gd name="T24" fmla="*/ 32 w 160"/>
                    <a:gd name="T25" fmla="*/ 96 h 160"/>
                    <a:gd name="T26" fmla="*/ 32 w 160"/>
                    <a:gd name="T27" fmla="*/ 32 h 160"/>
                    <a:gd name="T28" fmla="*/ 96 w 160"/>
                    <a:gd name="T29" fmla="*/ 32 h 160"/>
                    <a:gd name="T30" fmla="*/ 96 w 160"/>
                    <a:gd name="T31" fmla="*/ 58 h 160"/>
                    <a:gd name="T32" fmla="*/ 128 w 160"/>
                    <a:gd name="T33" fmla="*/ 32 h 160"/>
                    <a:gd name="T34" fmla="*/ 128 w 160"/>
                    <a:gd name="T35"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60">
                      <a:moveTo>
                        <a:pt x="144" y="0"/>
                      </a:moveTo>
                      <a:cubicBezTo>
                        <a:pt x="16" y="0"/>
                        <a:pt x="16" y="0"/>
                        <a:pt x="16" y="0"/>
                      </a:cubicBezTo>
                      <a:cubicBezTo>
                        <a:pt x="7" y="0"/>
                        <a:pt x="0" y="7"/>
                        <a:pt x="0" y="16"/>
                      </a:cubicBezTo>
                      <a:cubicBezTo>
                        <a:pt x="0" y="160"/>
                        <a:pt x="0" y="160"/>
                        <a:pt x="0" y="160"/>
                      </a:cubicBezTo>
                      <a:cubicBezTo>
                        <a:pt x="32" y="128"/>
                        <a:pt x="32" y="128"/>
                        <a:pt x="32" y="128"/>
                      </a:cubicBezTo>
                      <a:cubicBezTo>
                        <a:pt x="144" y="128"/>
                        <a:pt x="144" y="128"/>
                        <a:pt x="144" y="128"/>
                      </a:cubicBezTo>
                      <a:cubicBezTo>
                        <a:pt x="153" y="128"/>
                        <a:pt x="160" y="121"/>
                        <a:pt x="160" y="112"/>
                      </a:cubicBezTo>
                      <a:cubicBezTo>
                        <a:pt x="160" y="16"/>
                        <a:pt x="160" y="16"/>
                        <a:pt x="160" y="16"/>
                      </a:cubicBezTo>
                      <a:cubicBezTo>
                        <a:pt x="160" y="7"/>
                        <a:pt x="153" y="0"/>
                        <a:pt x="144" y="0"/>
                      </a:cubicBezTo>
                      <a:close/>
                      <a:moveTo>
                        <a:pt x="128" y="96"/>
                      </a:moveTo>
                      <a:cubicBezTo>
                        <a:pt x="96" y="70"/>
                        <a:pt x="96" y="70"/>
                        <a:pt x="96" y="70"/>
                      </a:cubicBezTo>
                      <a:cubicBezTo>
                        <a:pt x="96" y="96"/>
                        <a:pt x="96" y="96"/>
                        <a:pt x="96" y="96"/>
                      </a:cubicBezTo>
                      <a:cubicBezTo>
                        <a:pt x="32" y="96"/>
                        <a:pt x="32" y="96"/>
                        <a:pt x="32" y="96"/>
                      </a:cubicBezTo>
                      <a:cubicBezTo>
                        <a:pt x="32" y="32"/>
                        <a:pt x="32" y="32"/>
                        <a:pt x="32" y="32"/>
                      </a:cubicBezTo>
                      <a:cubicBezTo>
                        <a:pt x="96" y="32"/>
                        <a:pt x="96" y="32"/>
                        <a:pt x="96" y="32"/>
                      </a:cubicBezTo>
                      <a:cubicBezTo>
                        <a:pt x="96" y="58"/>
                        <a:pt x="96" y="58"/>
                        <a:pt x="96" y="58"/>
                      </a:cubicBezTo>
                      <a:cubicBezTo>
                        <a:pt x="128" y="32"/>
                        <a:pt x="128" y="32"/>
                        <a:pt x="128" y="32"/>
                      </a:cubicBezTo>
                      <a:lnTo>
                        <a:pt x="128" y="96"/>
                      </a:lnTo>
                      <a:close/>
                    </a:path>
                  </a:pathLst>
                </a:custGeom>
                <a:solidFill>
                  <a:srgbClr val="8497B0"/>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TextBox 73">
                  <a:extLst>
                    <a:ext uri="{FF2B5EF4-FFF2-40B4-BE49-F238E27FC236}">
                      <a16:creationId xmlns:a16="http://schemas.microsoft.com/office/drawing/2014/main" id="{9FEC278C-A04A-4D76-9220-7996C171E7A8}"/>
                    </a:ext>
                  </a:extLst>
                </p:cNvPr>
                <p:cNvSpPr txBox="1"/>
                <p:nvPr/>
              </p:nvSpPr>
              <p:spPr>
                <a:xfrm>
                  <a:off x="4921812" y="1696181"/>
                  <a:ext cx="51007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Video</a:t>
                  </a:r>
                </a:p>
              </p:txBody>
            </p:sp>
          </p:grpSp>
        </p:grpSp>
      </p:grpSp>
    </p:spTree>
    <p:extLst>
      <p:ext uri="{BB962C8B-B14F-4D97-AF65-F5344CB8AC3E}">
        <p14:creationId xmlns:p14="http://schemas.microsoft.com/office/powerpoint/2010/main" val="375452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il: opp og ned 135">
            <a:extLst>
              <a:ext uri="{FF2B5EF4-FFF2-40B4-BE49-F238E27FC236}">
                <a16:creationId xmlns:a16="http://schemas.microsoft.com/office/drawing/2014/main" id="{E002CB77-EBC0-450F-AAE6-F85DB6DD0D54}"/>
              </a:ext>
            </a:extLst>
          </p:cNvPr>
          <p:cNvSpPr/>
          <p:nvPr/>
        </p:nvSpPr>
        <p:spPr>
          <a:xfrm rot="5400000">
            <a:off x="6563737" y="-71470"/>
            <a:ext cx="1957795" cy="5091058"/>
          </a:xfrm>
          <a:prstGeom prst="upDownArrow">
            <a:avLst/>
          </a:prstGeom>
          <a:solidFill>
            <a:schemeClr val="bg1">
              <a:lumMod val="8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tel 1">
            <a:extLst>
              <a:ext uri="{FF2B5EF4-FFF2-40B4-BE49-F238E27FC236}">
                <a16:creationId xmlns:a16="http://schemas.microsoft.com/office/drawing/2014/main" id="{14732AE0-A7D8-4FC7-8749-6F8F473E1EE3}"/>
              </a:ext>
            </a:extLst>
          </p:cNvPr>
          <p:cNvSpPr>
            <a:spLocks noGrp="1"/>
          </p:cNvSpPr>
          <p:nvPr>
            <p:ph type="title"/>
          </p:nvPr>
        </p:nvSpPr>
        <p:spPr>
          <a:xfrm>
            <a:off x="790057" y="-276526"/>
            <a:ext cx="10663932" cy="1157511"/>
          </a:xfrm>
        </p:spPr>
        <p:txBody>
          <a:bodyPr>
            <a:normAutofit/>
          </a:bodyPr>
          <a:lstStyle/>
          <a:p>
            <a:r>
              <a:rPr lang="nb-NO" dirty="0"/>
              <a:t>Fremtidig løsning</a:t>
            </a:r>
            <a:endParaRPr lang="nb-NO" sz="4800" dirty="0"/>
          </a:p>
        </p:txBody>
      </p:sp>
      <p:sp>
        <p:nvSpPr>
          <p:cNvPr id="4" name="Plassholder for dato 3">
            <a:extLst>
              <a:ext uri="{FF2B5EF4-FFF2-40B4-BE49-F238E27FC236}">
                <a16:creationId xmlns:a16="http://schemas.microsoft.com/office/drawing/2014/main" id="{508ADB99-1FA7-4CEE-A010-9A1EF787D9CC}"/>
              </a:ext>
            </a:extLst>
          </p:cNvPr>
          <p:cNvSpPr>
            <a:spLocks noGrp="1"/>
          </p:cNvSpPr>
          <p:nvPr>
            <p:ph type="dt" sz="half" idx="10"/>
          </p:nvPr>
        </p:nvSpPr>
        <p:spPr/>
        <p:txBody>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rPr>
              <a:t>19.11.2019</a:t>
            </a:r>
            <a:endParaRPr kumimoji="0" lang="nn-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endParaRPr>
          </a:p>
        </p:txBody>
      </p:sp>
      <p:sp>
        <p:nvSpPr>
          <p:cNvPr id="5" name="Plassholder for bunntekst 4">
            <a:extLst>
              <a:ext uri="{FF2B5EF4-FFF2-40B4-BE49-F238E27FC236}">
                <a16:creationId xmlns:a16="http://schemas.microsoft.com/office/drawing/2014/main" id="{EFCFB938-C364-42EA-939E-C8ACC6112609}"/>
              </a:ext>
            </a:extLst>
          </p:cNvPr>
          <p:cNvSpPr>
            <a:spLocks noGrp="1"/>
          </p:cNvSpPr>
          <p:nvPr>
            <p:ph type="ftr" sz="quarter" idx="1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rPr>
              <a:t>NGN KVU Helse - presentasjon NUIT</a:t>
            </a:r>
            <a:endParaRPr kumimoji="0" lang="nn-NO" sz="8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endParaRPr>
          </a:p>
        </p:txBody>
      </p:sp>
      <p:sp>
        <p:nvSpPr>
          <p:cNvPr id="6" name="Plassholder for lysbildenummer 5">
            <a:extLst>
              <a:ext uri="{FF2B5EF4-FFF2-40B4-BE49-F238E27FC236}">
                <a16:creationId xmlns:a16="http://schemas.microsoft.com/office/drawing/2014/main" id="{CC9E1F79-009B-46C1-8404-20E022C35953}"/>
              </a:ext>
            </a:extLst>
          </p:cNvPr>
          <p:cNvSpPr>
            <a:spLocks noGrp="1"/>
          </p:cNvSpPr>
          <p:nvPr>
            <p:ph type="sldNum" sz="quarter" idx="12"/>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1670A82E-6091-4B79-BDC9-9FEC8E0D8D32}" type="slidenum">
              <a:rPr kumimoji="0" lang="nn-NO" sz="800" b="0" i="0" u="none" strike="noStrike" kern="1200" cap="none" spc="0" normalizeH="0" baseline="0" noProof="0" smtClean="0">
                <a:ln>
                  <a:noFill/>
                </a:ln>
                <a:solidFill>
                  <a:srgbClr val="202020"/>
                </a:solidFill>
                <a:effectLst/>
                <a:uLnTx/>
                <a:uFillTx/>
                <a:latin typeface="Calibri" panose="020F0502020204030204" pitchFamily="34" charset="0"/>
                <a:ea typeface="+mn-ea"/>
                <a:cs typeface="Calibri" panose="020F0502020204030204" pitchFamily="34" charset="0"/>
              </a:rPr>
              <a:pPr marL="0" marR="0" lvl="0" indent="0" algn="r" defTabSz="914263" rtl="0" eaLnBrk="1" fontAlgn="auto" latinLnBrk="0" hangingPunct="1">
                <a:lnSpc>
                  <a:spcPct val="100000"/>
                </a:lnSpc>
                <a:spcBef>
                  <a:spcPts val="0"/>
                </a:spcBef>
                <a:spcAft>
                  <a:spcPts val="0"/>
                </a:spcAft>
                <a:buClrTx/>
                <a:buSzTx/>
                <a:buFontTx/>
                <a:buNone/>
                <a:tabLst/>
                <a:defRPr/>
              </a:pPr>
              <a:t>16</a:t>
            </a:fld>
            <a:endParaRPr kumimoji="0" lang="nn-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endParaRPr>
          </a:p>
        </p:txBody>
      </p:sp>
      <p:sp>
        <p:nvSpPr>
          <p:cNvPr id="58" name="Rectangle: Rounded Corners 64">
            <a:extLst>
              <a:ext uri="{FF2B5EF4-FFF2-40B4-BE49-F238E27FC236}">
                <a16:creationId xmlns:a16="http://schemas.microsoft.com/office/drawing/2014/main" id="{78529E73-0976-49CC-8D27-A4F13E2D6B5B}"/>
              </a:ext>
            </a:extLst>
          </p:cNvPr>
          <p:cNvSpPr/>
          <p:nvPr/>
        </p:nvSpPr>
        <p:spPr>
          <a:xfrm>
            <a:off x="633413" y="3200393"/>
            <a:ext cx="9753933" cy="1276589"/>
          </a:xfrm>
          <a:prstGeom prst="roundRect">
            <a:avLst>
              <a:gd name="adj" fmla="val 9455"/>
            </a:avLst>
          </a:prstGeom>
          <a:solidFill>
            <a:srgbClr val="EAEDF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9" name="Straight Connector 53">
            <a:extLst>
              <a:ext uri="{FF2B5EF4-FFF2-40B4-BE49-F238E27FC236}">
                <a16:creationId xmlns:a16="http://schemas.microsoft.com/office/drawing/2014/main" id="{89FD4B1B-9EBE-4650-8AB7-6C666F4F8BC4}"/>
              </a:ext>
            </a:extLst>
          </p:cNvPr>
          <p:cNvCxnSpPr/>
          <p:nvPr/>
        </p:nvCxnSpPr>
        <p:spPr>
          <a:xfrm>
            <a:off x="6977028" y="1317937"/>
            <a:ext cx="8249" cy="1882456"/>
          </a:xfrm>
          <a:prstGeom prst="line">
            <a:avLst/>
          </a:prstGeom>
          <a:noFill/>
          <a:ln w="19050" cap="flat" cmpd="sng" algn="ctr">
            <a:solidFill>
              <a:srgbClr val="047FA4"/>
            </a:solidFill>
            <a:prstDash val="dash"/>
            <a:miter lim="800000"/>
          </a:ln>
          <a:effectLst/>
        </p:spPr>
      </p:cxnSp>
      <p:grpSp>
        <p:nvGrpSpPr>
          <p:cNvPr id="60" name="Sykehus">
            <a:extLst>
              <a:ext uri="{FF2B5EF4-FFF2-40B4-BE49-F238E27FC236}">
                <a16:creationId xmlns:a16="http://schemas.microsoft.com/office/drawing/2014/main" id="{033D91BF-1834-4E8A-86CE-742D34DC52D4}"/>
              </a:ext>
            </a:extLst>
          </p:cNvPr>
          <p:cNvGrpSpPr>
            <a:grpSpLocks noChangeAspect="1"/>
          </p:cNvGrpSpPr>
          <p:nvPr/>
        </p:nvGrpSpPr>
        <p:grpSpPr bwMode="auto">
          <a:xfrm>
            <a:off x="4136655" y="4929723"/>
            <a:ext cx="512850" cy="636375"/>
            <a:chOff x="3377" y="1584"/>
            <a:chExt cx="930" cy="1154"/>
          </a:xfrm>
        </p:grpSpPr>
        <p:sp>
          <p:nvSpPr>
            <p:cNvPr id="61" name="Freeform 25">
              <a:extLst>
                <a:ext uri="{FF2B5EF4-FFF2-40B4-BE49-F238E27FC236}">
                  <a16:creationId xmlns:a16="http://schemas.microsoft.com/office/drawing/2014/main" id="{84320F5A-416B-4468-8FBC-BF2134BBB55A}"/>
                </a:ext>
              </a:extLst>
            </p:cNvPr>
            <p:cNvSpPr>
              <a:spLocks noEditPoints="1"/>
            </p:cNvSpPr>
            <p:nvPr/>
          </p:nvSpPr>
          <p:spPr bwMode="auto">
            <a:xfrm>
              <a:off x="3377" y="1584"/>
              <a:ext cx="930" cy="1154"/>
            </a:xfrm>
            <a:custGeom>
              <a:avLst/>
              <a:gdLst>
                <a:gd name="T0" fmla="*/ 682 w 930"/>
                <a:gd name="T1" fmla="*/ 41 h 1154"/>
                <a:gd name="T2" fmla="*/ 641 w 930"/>
                <a:gd name="T3" fmla="*/ 0 h 1154"/>
                <a:gd name="T4" fmla="*/ 250 w 930"/>
                <a:gd name="T5" fmla="*/ 0 h 1154"/>
                <a:gd name="T6" fmla="*/ 250 w 930"/>
                <a:gd name="T7" fmla="*/ 216 h 1154"/>
                <a:gd name="T8" fmla="*/ 0 w 930"/>
                <a:gd name="T9" fmla="*/ 1154 h 1154"/>
                <a:gd name="T10" fmla="*/ 372 w 930"/>
                <a:gd name="T11" fmla="*/ 852 h 1154"/>
                <a:gd name="T12" fmla="*/ 558 w 930"/>
                <a:gd name="T13" fmla="*/ 1154 h 1154"/>
                <a:gd name="T14" fmla="*/ 930 w 930"/>
                <a:gd name="T15" fmla="*/ 216 h 1154"/>
                <a:gd name="T16" fmla="*/ 292 w 930"/>
                <a:gd name="T17" fmla="*/ 41 h 1154"/>
                <a:gd name="T18" fmla="*/ 641 w 930"/>
                <a:gd name="T19" fmla="*/ 216 h 1154"/>
                <a:gd name="T20" fmla="*/ 292 w 930"/>
                <a:gd name="T21" fmla="*/ 390 h 1154"/>
                <a:gd name="T22" fmla="*/ 292 w 930"/>
                <a:gd name="T23" fmla="*/ 41 h 1154"/>
                <a:gd name="T24" fmla="*/ 115 w 930"/>
                <a:gd name="T25" fmla="*/ 969 h 1154"/>
                <a:gd name="T26" fmla="*/ 302 w 930"/>
                <a:gd name="T27" fmla="*/ 852 h 1154"/>
                <a:gd name="T28" fmla="*/ 302 w 930"/>
                <a:gd name="T29" fmla="*/ 782 h 1154"/>
                <a:gd name="T30" fmla="*/ 115 w 930"/>
                <a:gd name="T31" fmla="*/ 665 h 1154"/>
                <a:gd name="T32" fmla="*/ 302 w 930"/>
                <a:gd name="T33" fmla="*/ 782 h 1154"/>
                <a:gd name="T34" fmla="*/ 372 w 930"/>
                <a:gd name="T35" fmla="*/ 782 h 1154"/>
                <a:gd name="T36" fmla="*/ 558 w 930"/>
                <a:gd name="T37" fmla="*/ 665 h 1154"/>
                <a:gd name="T38" fmla="*/ 815 w 930"/>
                <a:gd name="T39" fmla="*/ 969 h 1154"/>
                <a:gd name="T40" fmla="*/ 628 w 930"/>
                <a:gd name="T41" fmla="*/ 852 h 1154"/>
                <a:gd name="T42" fmla="*/ 815 w 930"/>
                <a:gd name="T43" fmla="*/ 969 h 1154"/>
                <a:gd name="T44" fmla="*/ 628 w 930"/>
                <a:gd name="T45" fmla="*/ 782 h 1154"/>
                <a:gd name="T46" fmla="*/ 815 w 930"/>
                <a:gd name="T47" fmla="*/ 665 h 1154"/>
                <a:gd name="T48" fmla="*/ 302 w 930"/>
                <a:gd name="T49" fmla="*/ 593 h 1154"/>
                <a:gd name="T50" fmla="*/ 115 w 930"/>
                <a:gd name="T51" fmla="*/ 476 h 1154"/>
                <a:gd name="T52" fmla="*/ 302 w 930"/>
                <a:gd name="T53" fmla="*/ 593 h 1154"/>
                <a:gd name="T54" fmla="*/ 372 w 930"/>
                <a:gd name="T55" fmla="*/ 593 h 1154"/>
                <a:gd name="T56" fmla="*/ 558 w 930"/>
                <a:gd name="T57" fmla="*/ 476 h 1154"/>
                <a:gd name="T58" fmla="*/ 815 w 930"/>
                <a:gd name="T59" fmla="*/ 593 h 1154"/>
                <a:gd name="T60" fmla="*/ 628 w 930"/>
                <a:gd name="T61" fmla="*/ 476 h 1154"/>
                <a:gd name="T62" fmla="*/ 815 w 930"/>
                <a:gd name="T63" fmla="*/ 593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0" h="1154">
                  <a:moveTo>
                    <a:pt x="682" y="216"/>
                  </a:moveTo>
                  <a:lnTo>
                    <a:pt x="682" y="41"/>
                  </a:lnTo>
                  <a:lnTo>
                    <a:pt x="682" y="0"/>
                  </a:lnTo>
                  <a:lnTo>
                    <a:pt x="641" y="0"/>
                  </a:lnTo>
                  <a:lnTo>
                    <a:pt x="292" y="0"/>
                  </a:lnTo>
                  <a:lnTo>
                    <a:pt x="250" y="0"/>
                  </a:lnTo>
                  <a:lnTo>
                    <a:pt x="250" y="41"/>
                  </a:lnTo>
                  <a:lnTo>
                    <a:pt x="250" y="216"/>
                  </a:lnTo>
                  <a:lnTo>
                    <a:pt x="0" y="216"/>
                  </a:lnTo>
                  <a:lnTo>
                    <a:pt x="0" y="1154"/>
                  </a:lnTo>
                  <a:lnTo>
                    <a:pt x="372" y="1154"/>
                  </a:lnTo>
                  <a:lnTo>
                    <a:pt x="372" y="852"/>
                  </a:lnTo>
                  <a:lnTo>
                    <a:pt x="558" y="852"/>
                  </a:lnTo>
                  <a:lnTo>
                    <a:pt x="558" y="1154"/>
                  </a:lnTo>
                  <a:lnTo>
                    <a:pt x="930" y="1154"/>
                  </a:lnTo>
                  <a:lnTo>
                    <a:pt x="930" y="216"/>
                  </a:lnTo>
                  <a:lnTo>
                    <a:pt x="682" y="216"/>
                  </a:lnTo>
                  <a:close/>
                  <a:moveTo>
                    <a:pt x="292" y="41"/>
                  </a:moveTo>
                  <a:lnTo>
                    <a:pt x="641" y="41"/>
                  </a:lnTo>
                  <a:lnTo>
                    <a:pt x="641" y="216"/>
                  </a:lnTo>
                  <a:lnTo>
                    <a:pt x="641" y="390"/>
                  </a:lnTo>
                  <a:lnTo>
                    <a:pt x="292" y="390"/>
                  </a:lnTo>
                  <a:lnTo>
                    <a:pt x="292" y="216"/>
                  </a:lnTo>
                  <a:lnTo>
                    <a:pt x="292" y="41"/>
                  </a:lnTo>
                  <a:close/>
                  <a:moveTo>
                    <a:pt x="302" y="969"/>
                  </a:moveTo>
                  <a:lnTo>
                    <a:pt x="115" y="969"/>
                  </a:lnTo>
                  <a:lnTo>
                    <a:pt x="115" y="852"/>
                  </a:lnTo>
                  <a:lnTo>
                    <a:pt x="302" y="852"/>
                  </a:lnTo>
                  <a:lnTo>
                    <a:pt x="302" y="969"/>
                  </a:lnTo>
                  <a:close/>
                  <a:moveTo>
                    <a:pt x="302" y="782"/>
                  </a:moveTo>
                  <a:lnTo>
                    <a:pt x="115" y="782"/>
                  </a:lnTo>
                  <a:lnTo>
                    <a:pt x="115" y="665"/>
                  </a:lnTo>
                  <a:lnTo>
                    <a:pt x="302" y="665"/>
                  </a:lnTo>
                  <a:lnTo>
                    <a:pt x="302" y="782"/>
                  </a:lnTo>
                  <a:close/>
                  <a:moveTo>
                    <a:pt x="558" y="782"/>
                  </a:moveTo>
                  <a:lnTo>
                    <a:pt x="372" y="782"/>
                  </a:lnTo>
                  <a:lnTo>
                    <a:pt x="372" y="665"/>
                  </a:lnTo>
                  <a:lnTo>
                    <a:pt x="558" y="665"/>
                  </a:lnTo>
                  <a:lnTo>
                    <a:pt x="558" y="782"/>
                  </a:lnTo>
                  <a:close/>
                  <a:moveTo>
                    <a:pt x="815" y="969"/>
                  </a:moveTo>
                  <a:lnTo>
                    <a:pt x="628" y="969"/>
                  </a:lnTo>
                  <a:lnTo>
                    <a:pt x="628" y="852"/>
                  </a:lnTo>
                  <a:lnTo>
                    <a:pt x="815" y="852"/>
                  </a:lnTo>
                  <a:lnTo>
                    <a:pt x="815" y="969"/>
                  </a:lnTo>
                  <a:close/>
                  <a:moveTo>
                    <a:pt x="815" y="782"/>
                  </a:moveTo>
                  <a:lnTo>
                    <a:pt x="628" y="782"/>
                  </a:lnTo>
                  <a:lnTo>
                    <a:pt x="628" y="665"/>
                  </a:lnTo>
                  <a:lnTo>
                    <a:pt x="815" y="665"/>
                  </a:lnTo>
                  <a:lnTo>
                    <a:pt x="815" y="782"/>
                  </a:lnTo>
                  <a:close/>
                  <a:moveTo>
                    <a:pt x="302" y="593"/>
                  </a:moveTo>
                  <a:lnTo>
                    <a:pt x="115" y="593"/>
                  </a:lnTo>
                  <a:lnTo>
                    <a:pt x="115" y="476"/>
                  </a:lnTo>
                  <a:lnTo>
                    <a:pt x="302" y="476"/>
                  </a:lnTo>
                  <a:lnTo>
                    <a:pt x="302" y="593"/>
                  </a:lnTo>
                  <a:close/>
                  <a:moveTo>
                    <a:pt x="558" y="593"/>
                  </a:moveTo>
                  <a:lnTo>
                    <a:pt x="372" y="593"/>
                  </a:lnTo>
                  <a:lnTo>
                    <a:pt x="372" y="476"/>
                  </a:lnTo>
                  <a:lnTo>
                    <a:pt x="558" y="476"/>
                  </a:lnTo>
                  <a:lnTo>
                    <a:pt x="558" y="593"/>
                  </a:lnTo>
                  <a:close/>
                  <a:moveTo>
                    <a:pt x="815" y="593"/>
                  </a:moveTo>
                  <a:lnTo>
                    <a:pt x="628" y="593"/>
                  </a:lnTo>
                  <a:lnTo>
                    <a:pt x="628" y="476"/>
                  </a:lnTo>
                  <a:lnTo>
                    <a:pt x="815" y="476"/>
                  </a:lnTo>
                  <a:lnTo>
                    <a:pt x="815" y="593"/>
                  </a:lnTo>
                  <a:close/>
                </a:path>
              </a:pathLst>
            </a:custGeom>
            <a:solidFill>
              <a:srgbClr val="047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2C3845"/>
                </a:solidFill>
                <a:effectLst/>
                <a:uLnTx/>
                <a:uFillTx/>
                <a:latin typeface="Arial" panose="020B0604020202020204"/>
                <a:ea typeface="+mn-ea"/>
                <a:cs typeface="+mn-cs"/>
              </a:endParaRPr>
            </a:p>
          </p:txBody>
        </p:sp>
        <p:sp>
          <p:nvSpPr>
            <p:cNvPr id="62" name="Freeform 26">
              <a:extLst>
                <a:ext uri="{FF2B5EF4-FFF2-40B4-BE49-F238E27FC236}">
                  <a16:creationId xmlns:a16="http://schemas.microsoft.com/office/drawing/2014/main" id="{F772E802-F6D8-4920-851D-9ED05B6C1B2B}"/>
                </a:ext>
              </a:extLst>
            </p:cNvPr>
            <p:cNvSpPr>
              <a:spLocks/>
            </p:cNvSpPr>
            <p:nvPr/>
          </p:nvSpPr>
          <p:spPr bwMode="auto">
            <a:xfrm>
              <a:off x="3726" y="1683"/>
              <a:ext cx="232" cy="234"/>
            </a:xfrm>
            <a:custGeom>
              <a:avLst/>
              <a:gdLst>
                <a:gd name="T0" fmla="*/ 232 w 232"/>
                <a:gd name="T1" fmla="*/ 88 h 234"/>
                <a:gd name="T2" fmla="*/ 146 w 232"/>
                <a:gd name="T3" fmla="*/ 88 h 234"/>
                <a:gd name="T4" fmla="*/ 146 w 232"/>
                <a:gd name="T5" fmla="*/ 0 h 234"/>
                <a:gd name="T6" fmla="*/ 88 w 232"/>
                <a:gd name="T7" fmla="*/ 0 h 234"/>
                <a:gd name="T8" fmla="*/ 88 w 232"/>
                <a:gd name="T9" fmla="*/ 88 h 234"/>
                <a:gd name="T10" fmla="*/ 0 w 232"/>
                <a:gd name="T11" fmla="*/ 88 h 234"/>
                <a:gd name="T12" fmla="*/ 0 w 232"/>
                <a:gd name="T13" fmla="*/ 145 h 234"/>
                <a:gd name="T14" fmla="*/ 88 w 232"/>
                <a:gd name="T15" fmla="*/ 145 h 234"/>
                <a:gd name="T16" fmla="*/ 88 w 232"/>
                <a:gd name="T17" fmla="*/ 234 h 234"/>
                <a:gd name="T18" fmla="*/ 146 w 232"/>
                <a:gd name="T19" fmla="*/ 234 h 234"/>
                <a:gd name="T20" fmla="*/ 146 w 232"/>
                <a:gd name="T21" fmla="*/ 145 h 234"/>
                <a:gd name="T22" fmla="*/ 232 w 232"/>
                <a:gd name="T23" fmla="*/ 145 h 234"/>
                <a:gd name="T24" fmla="*/ 232 w 232"/>
                <a:gd name="T25" fmla="*/ 8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34">
                  <a:moveTo>
                    <a:pt x="232" y="88"/>
                  </a:moveTo>
                  <a:lnTo>
                    <a:pt x="146" y="88"/>
                  </a:lnTo>
                  <a:lnTo>
                    <a:pt x="146" y="0"/>
                  </a:lnTo>
                  <a:lnTo>
                    <a:pt x="88" y="0"/>
                  </a:lnTo>
                  <a:lnTo>
                    <a:pt x="88" y="88"/>
                  </a:lnTo>
                  <a:lnTo>
                    <a:pt x="0" y="88"/>
                  </a:lnTo>
                  <a:lnTo>
                    <a:pt x="0" y="145"/>
                  </a:lnTo>
                  <a:lnTo>
                    <a:pt x="88" y="145"/>
                  </a:lnTo>
                  <a:lnTo>
                    <a:pt x="88" y="234"/>
                  </a:lnTo>
                  <a:lnTo>
                    <a:pt x="146" y="234"/>
                  </a:lnTo>
                  <a:lnTo>
                    <a:pt x="146" y="145"/>
                  </a:lnTo>
                  <a:lnTo>
                    <a:pt x="232" y="145"/>
                  </a:lnTo>
                  <a:lnTo>
                    <a:pt x="232" y="88"/>
                  </a:lnTo>
                  <a:close/>
                </a:path>
              </a:pathLst>
            </a:custGeom>
            <a:solidFill>
              <a:srgbClr val="047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2C3845"/>
                </a:solidFill>
                <a:effectLst/>
                <a:uLnTx/>
                <a:uFillTx/>
                <a:latin typeface="Arial" panose="020B0604020202020204"/>
                <a:ea typeface="+mn-ea"/>
                <a:cs typeface="+mn-cs"/>
              </a:endParaRPr>
            </a:p>
          </p:txBody>
        </p:sp>
      </p:grpSp>
      <p:sp>
        <p:nvSpPr>
          <p:cNvPr id="63" name="Freeform 5">
            <a:extLst>
              <a:ext uri="{FF2B5EF4-FFF2-40B4-BE49-F238E27FC236}">
                <a16:creationId xmlns:a16="http://schemas.microsoft.com/office/drawing/2014/main" id="{AF79E4A9-2567-4CA2-AA13-36474AE667F5}"/>
              </a:ext>
            </a:extLst>
          </p:cNvPr>
          <p:cNvSpPr>
            <a:spLocks noEditPoints="1"/>
          </p:cNvSpPr>
          <p:nvPr/>
        </p:nvSpPr>
        <p:spPr bwMode="auto">
          <a:xfrm>
            <a:off x="3140922" y="5156523"/>
            <a:ext cx="365017" cy="409575"/>
          </a:xfrm>
          <a:custGeom>
            <a:avLst/>
            <a:gdLst>
              <a:gd name="T0" fmla="*/ 292 w 309"/>
              <a:gd name="T1" fmla="*/ 0 h 359"/>
              <a:gd name="T2" fmla="*/ 246 w 309"/>
              <a:gd name="T3" fmla="*/ 0 h 359"/>
              <a:gd name="T4" fmla="*/ 246 w 309"/>
              <a:gd name="T5" fmla="*/ 33 h 359"/>
              <a:gd name="T6" fmla="*/ 276 w 309"/>
              <a:gd name="T7" fmla="*/ 33 h 359"/>
              <a:gd name="T8" fmla="*/ 276 w 309"/>
              <a:gd name="T9" fmla="*/ 106 h 359"/>
              <a:gd name="T10" fmla="*/ 222 w 309"/>
              <a:gd name="T11" fmla="*/ 161 h 359"/>
              <a:gd name="T12" fmla="*/ 167 w 309"/>
              <a:gd name="T13" fmla="*/ 106 h 359"/>
              <a:gd name="T14" fmla="*/ 167 w 309"/>
              <a:gd name="T15" fmla="*/ 33 h 359"/>
              <a:gd name="T16" fmla="*/ 196 w 309"/>
              <a:gd name="T17" fmla="*/ 33 h 359"/>
              <a:gd name="T18" fmla="*/ 196 w 309"/>
              <a:gd name="T19" fmla="*/ 0 h 359"/>
              <a:gd name="T20" fmla="*/ 151 w 309"/>
              <a:gd name="T21" fmla="*/ 0 h 359"/>
              <a:gd name="T22" fmla="*/ 135 w 309"/>
              <a:gd name="T23" fmla="*/ 17 h 359"/>
              <a:gd name="T24" fmla="*/ 135 w 309"/>
              <a:gd name="T25" fmla="*/ 106 h 359"/>
              <a:gd name="T26" fmla="*/ 205 w 309"/>
              <a:gd name="T27" fmla="*/ 192 h 359"/>
              <a:gd name="T28" fmla="*/ 205 w 309"/>
              <a:gd name="T29" fmla="*/ 260 h 359"/>
              <a:gd name="T30" fmla="*/ 138 w 309"/>
              <a:gd name="T31" fmla="*/ 326 h 359"/>
              <a:gd name="T32" fmla="*/ 72 w 309"/>
              <a:gd name="T33" fmla="*/ 260 h 359"/>
              <a:gd name="T34" fmla="*/ 72 w 309"/>
              <a:gd name="T35" fmla="*/ 230 h 359"/>
              <a:gd name="T36" fmla="*/ 110 w 309"/>
              <a:gd name="T37" fmla="*/ 177 h 359"/>
              <a:gd name="T38" fmla="*/ 55 w 309"/>
              <a:gd name="T39" fmla="*/ 122 h 359"/>
              <a:gd name="T40" fmla="*/ 0 w 309"/>
              <a:gd name="T41" fmla="*/ 177 h 359"/>
              <a:gd name="T42" fmla="*/ 39 w 309"/>
              <a:gd name="T43" fmla="*/ 230 h 359"/>
              <a:gd name="T44" fmla="*/ 39 w 309"/>
              <a:gd name="T45" fmla="*/ 260 h 359"/>
              <a:gd name="T46" fmla="*/ 138 w 309"/>
              <a:gd name="T47" fmla="*/ 359 h 359"/>
              <a:gd name="T48" fmla="*/ 238 w 309"/>
              <a:gd name="T49" fmla="*/ 260 h 359"/>
              <a:gd name="T50" fmla="*/ 238 w 309"/>
              <a:gd name="T51" fmla="*/ 192 h 359"/>
              <a:gd name="T52" fmla="*/ 309 w 309"/>
              <a:gd name="T53" fmla="*/ 106 h 359"/>
              <a:gd name="T54" fmla="*/ 309 w 309"/>
              <a:gd name="T55" fmla="*/ 17 h 359"/>
              <a:gd name="T56" fmla="*/ 292 w 309"/>
              <a:gd name="T57" fmla="*/ 0 h 359"/>
              <a:gd name="T58" fmla="*/ 55 w 309"/>
              <a:gd name="T59" fmla="*/ 155 h 359"/>
              <a:gd name="T60" fmla="*/ 77 w 309"/>
              <a:gd name="T61" fmla="*/ 177 h 359"/>
              <a:gd name="T62" fmla="*/ 55 w 309"/>
              <a:gd name="T63" fmla="*/ 200 h 359"/>
              <a:gd name="T64" fmla="*/ 33 w 309"/>
              <a:gd name="T65" fmla="*/ 177 h 359"/>
              <a:gd name="T66" fmla="*/ 55 w 309"/>
              <a:gd name="T67" fmla="*/ 15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9" h="359">
                <a:moveTo>
                  <a:pt x="292" y="0"/>
                </a:moveTo>
                <a:cubicBezTo>
                  <a:pt x="246" y="0"/>
                  <a:pt x="246" y="0"/>
                  <a:pt x="246" y="0"/>
                </a:cubicBezTo>
                <a:cubicBezTo>
                  <a:pt x="246" y="33"/>
                  <a:pt x="246" y="33"/>
                  <a:pt x="246" y="33"/>
                </a:cubicBezTo>
                <a:cubicBezTo>
                  <a:pt x="276" y="33"/>
                  <a:pt x="276" y="33"/>
                  <a:pt x="276" y="33"/>
                </a:cubicBezTo>
                <a:cubicBezTo>
                  <a:pt x="276" y="106"/>
                  <a:pt x="276" y="106"/>
                  <a:pt x="276" y="106"/>
                </a:cubicBezTo>
                <a:cubicBezTo>
                  <a:pt x="276" y="136"/>
                  <a:pt x="252" y="161"/>
                  <a:pt x="222" y="161"/>
                </a:cubicBezTo>
                <a:cubicBezTo>
                  <a:pt x="192" y="161"/>
                  <a:pt x="167" y="136"/>
                  <a:pt x="167" y="106"/>
                </a:cubicBezTo>
                <a:cubicBezTo>
                  <a:pt x="167" y="33"/>
                  <a:pt x="167" y="33"/>
                  <a:pt x="167" y="33"/>
                </a:cubicBezTo>
                <a:cubicBezTo>
                  <a:pt x="196" y="33"/>
                  <a:pt x="196" y="33"/>
                  <a:pt x="196" y="33"/>
                </a:cubicBezTo>
                <a:cubicBezTo>
                  <a:pt x="196" y="0"/>
                  <a:pt x="196" y="0"/>
                  <a:pt x="196" y="0"/>
                </a:cubicBezTo>
                <a:cubicBezTo>
                  <a:pt x="151" y="0"/>
                  <a:pt x="151" y="0"/>
                  <a:pt x="151" y="0"/>
                </a:cubicBezTo>
                <a:cubicBezTo>
                  <a:pt x="142" y="0"/>
                  <a:pt x="135" y="8"/>
                  <a:pt x="135" y="17"/>
                </a:cubicBezTo>
                <a:cubicBezTo>
                  <a:pt x="135" y="106"/>
                  <a:pt x="135" y="106"/>
                  <a:pt x="135" y="106"/>
                </a:cubicBezTo>
                <a:cubicBezTo>
                  <a:pt x="135" y="149"/>
                  <a:pt x="165" y="184"/>
                  <a:pt x="205" y="192"/>
                </a:cubicBezTo>
                <a:cubicBezTo>
                  <a:pt x="205" y="260"/>
                  <a:pt x="205" y="260"/>
                  <a:pt x="205" y="260"/>
                </a:cubicBezTo>
                <a:cubicBezTo>
                  <a:pt x="205" y="296"/>
                  <a:pt x="175" y="326"/>
                  <a:pt x="138" y="326"/>
                </a:cubicBezTo>
                <a:cubicBezTo>
                  <a:pt x="102" y="326"/>
                  <a:pt x="72" y="296"/>
                  <a:pt x="72" y="260"/>
                </a:cubicBezTo>
                <a:cubicBezTo>
                  <a:pt x="72" y="230"/>
                  <a:pt x="72" y="230"/>
                  <a:pt x="72" y="230"/>
                </a:cubicBezTo>
                <a:cubicBezTo>
                  <a:pt x="94" y="223"/>
                  <a:pt x="110" y="202"/>
                  <a:pt x="110" y="177"/>
                </a:cubicBezTo>
                <a:cubicBezTo>
                  <a:pt x="110" y="147"/>
                  <a:pt x="86" y="122"/>
                  <a:pt x="55" y="122"/>
                </a:cubicBezTo>
                <a:cubicBezTo>
                  <a:pt x="25" y="122"/>
                  <a:pt x="0" y="147"/>
                  <a:pt x="0" y="177"/>
                </a:cubicBezTo>
                <a:cubicBezTo>
                  <a:pt x="0" y="202"/>
                  <a:pt x="16" y="223"/>
                  <a:pt x="39" y="230"/>
                </a:cubicBezTo>
                <a:cubicBezTo>
                  <a:pt x="39" y="260"/>
                  <a:pt x="39" y="260"/>
                  <a:pt x="39" y="260"/>
                </a:cubicBezTo>
                <a:cubicBezTo>
                  <a:pt x="39" y="315"/>
                  <a:pt x="83" y="359"/>
                  <a:pt x="138" y="359"/>
                </a:cubicBezTo>
                <a:cubicBezTo>
                  <a:pt x="193" y="359"/>
                  <a:pt x="238" y="315"/>
                  <a:pt x="238" y="260"/>
                </a:cubicBezTo>
                <a:cubicBezTo>
                  <a:pt x="238" y="192"/>
                  <a:pt x="238" y="192"/>
                  <a:pt x="238" y="192"/>
                </a:cubicBezTo>
                <a:cubicBezTo>
                  <a:pt x="278" y="184"/>
                  <a:pt x="309" y="149"/>
                  <a:pt x="309" y="106"/>
                </a:cubicBezTo>
                <a:cubicBezTo>
                  <a:pt x="309" y="17"/>
                  <a:pt x="309" y="17"/>
                  <a:pt x="309" y="17"/>
                </a:cubicBezTo>
                <a:cubicBezTo>
                  <a:pt x="309" y="8"/>
                  <a:pt x="302" y="0"/>
                  <a:pt x="292" y="0"/>
                </a:cubicBezTo>
                <a:close/>
                <a:moveTo>
                  <a:pt x="55" y="155"/>
                </a:moveTo>
                <a:cubicBezTo>
                  <a:pt x="67" y="155"/>
                  <a:pt x="77" y="165"/>
                  <a:pt x="77" y="177"/>
                </a:cubicBezTo>
                <a:cubicBezTo>
                  <a:pt x="77" y="190"/>
                  <a:pt x="67" y="200"/>
                  <a:pt x="55" y="200"/>
                </a:cubicBezTo>
                <a:cubicBezTo>
                  <a:pt x="43" y="200"/>
                  <a:pt x="33" y="190"/>
                  <a:pt x="33" y="177"/>
                </a:cubicBezTo>
                <a:cubicBezTo>
                  <a:pt x="33" y="165"/>
                  <a:pt x="43" y="155"/>
                  <a:pt x="55" y="155"/>
                </a:cubicBezTo>
                <a:close/>
              </a:path>
            </a:pathLst>
          </a:custGeom>
          <a:solidFill>
            <a:srgbClr val="047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2C3845"/>
              </a:solidFill>
              <a:effectLst/>
              <a:uLnTx/>
              <a:uFillTx/>
              <a:latin typeface="Arial" panose="020B0604020202020204"/>
              <a:ea typeface="+mn-ea"/>
              <a:cs typeface="+mn-cs"/>
            </a:endParaRPr>
          </a:p>
        </p:txBody>
      </p:sp>
      <p:grpSp>
        <p:nvGrpSpPr>
          <p:cNvPr id="64" name="Sykebil">
            <a:extLst>
              <a:ext uri="{FF2B5EF4-FFF2-40B4-BE49-F238E27FC236}">
                <a16:creationId xmlns:a16="http://schemas.microsoft.com/office/drawing/2014/main" id="{B8FC46C1-4D2C-4FA6-ACFC-B88E23628648}"/>
              </a:ext>
            </a:extLst>
          </p:cNvPr>
          <p:cNvGrpSpPr/>
          <p:nvPr/>
        </p:nvGrpSpPr>
        <p:grpSpPr>
          <a:xfrm>
            <a:off x="9214751" y="5201920"/>
            <a:ext cx="563562" cy="409575"/>
            <a:chOff x="3036888" y="2012951"/>
            <a:chExt cx="563562" cy="409575"/>
          </a:xfrm>
        </p:grpSpPr>
        <p:sp>
          <p:nvSpPr>
            <p:cNvPr id="65" name="Freeform 5">
              <a:extLst>
                <a:ext uri="{FF2B5EF4-FFF2-40B4-BE49-F238E27FC236}">
                  <a16:creationId xmlns:a16="http://schemas.microsoft.com/office/drawing/2014/main" id="{9F790963-0FB5-4EBB-A7C1-42E93B6237F5}"/>
                </a:ext>
              </a:extLst>
            </p:cNvPr>
            <p:cNvSpPr>
              <a:spLocks noEditPoints="1"/>
            </p:cNvSpPr>
            <p:nvPr/>
          </p:nvSpPr>
          <p:spPr bwMode="auto">
            <a:xfrm>
              <a:off x="3036888" y="2012951"/>
              <a:ext cx="563562" cy="409575"/>
            </a:xfrm>
            <a:custGeom>
              <a:avLst/>
              <a:gdLst>
                <a:gd name="T0" fmla="*/ 76 w 88"/>
                <a:gd name="T1" fmla="*/ 16 h 64"/>
                <a:gd name="T2" fmla="*/ 64 w 88"/>
                <a:gd name="T3" fmla="*/ 16 h 64"/>
                <a:gd name="T4" fmla="*/ 64 w 88"/>
                <a:gd name="T5" fmla="*/ 0 h 64"/>
                <a:gd name="T6" fmla="*/ 8 w 88"/>
                <a:gd name="T7" fmla="*/ 0 h 64"/>
                <a:gd name="T8" fmla="*/ 0 w 88"/>
                <a:gd name="T9" fmla="*/ 8 h 64"/>
                <a:gd name="T10" fmla="*/ 0 w 88"/>
                <a:gd name="T11" fmla="*/ 52 h 64"/>
                <a:gd name="T12" fmla="*/ 8 w 88"/>
                <a:gd name="T13" fmla="*/ 52 h 64"/>
                <a:gd name="T14" fmla="*/ 20 w 88"/>
                <a:gd name="T15" fmla="*/ 64 h 64"/>
                <a:gd name="T16" fmla="*/ 32 w 88"/>
                <a:gd name="T17" fmla="*/ 52 h 64"/>
                <a:gd name="T18" fmla="*/ 56 w 88"/>
                <a:gd name="T19" fmla="*/ 52 h 64"/>
                <a:gd name="T20" fmla="*/ 68 w 88"/>
                <a:gd name="T21" fmla="*/ 64 h 64"/>
                <a:gd name="T22" fmla="*/ 80 w 88"/>
                <a:gd name="T23" fmla="*/ 52 h 64"/>
                <a:gd name="T24" fmla="*/ 88 w 88"/>
                <a:gd name="T25" fmla="*/ 52 h 64"/>
                <a:gd name="T26" fmla="*/ 88 w 88"/>
                <a:gd name="T27" fmla="*/ 32 h 64"/>
                <a:gd name="T28" fmla="*/ 76 w 88"/>
                <a:gd name="T29" fmla="*/ 16 h 64"/>
                <a:gd name="T30" fmla="*/ 74 w 88"/>
                <a:gd name="T31" fmla="*/ 22 h 64"/>
                <a:gd name="T32" fmla="*/ 82 w 88"/>
                <a:gd name="T33" fmla="*/ 32 h 64"/>
                <a:gd name="T34" fmla="*/ 64 w 88"/>
                <a:gd name="T35" fmla="*/ 32 h 64"/>
                <a:gd name="T36" fmla="*/ 64 w 88"/>
                <a:gd name="T37" fmla="*/ 22 h 64"/>
                <a:gd name="T38" fmla="*/ 74 w 88"/>
                <a:gd name="T39" fmla="*/ 22 h 64"/>
                <a:gd name="T40" fmla="*/ 20 w 88"/>
                <a:gd name="T41" fmla="*/ 56 h 64"/>
                <a:gd name="T42" fmla="*/ 16 w 88"/>
                <a:gd name="T43" fmla="*/ 52 h 64"/>
                <a:gd name="T44" fmla="*/ 20 w 88"/>
                <a:gd name="T45" fmla="*/ 48 h 64"/>
                <a:gd name="T46" fmla="*/ 24 w 88"/>
                <a:gd name="T47" fmla="*/ 52 h 64"/>
                <a:gd name="T48" fmla="*/ 20 w 88"/>
                <a:gd name="T49" fmla="*/ 56 h 64"/>
                <a:gd name="T50" fmla="*/ 29 w 88"/>
                <a:gd name="T51" fmla="*/ 44 h 64"/>
                <a:gd name="T52" fmla="*/ 20 w 88"/>
                <a:gd name="T53" fmla="*/ 40 h 64"/>
                <a:gd name="T54" fmla="*/ 11 w 88"/>
                <a:gd name="T55" fmla="*/ 44 h 64"/>
                <a:gd name="T56" fmla="*/ 8 w 88"/>
                <a:gd name="T57" fmla="*/ 44 h 64"/>
                <a:gd name="T58" fmla="*/ 8 w 88"/>
                <a:gd name="T59" fmla="*/ 8 h 64"/>
                <a:gd name="T60" fmla="*/ 56 w 88"/>
                <a:gd name="T61" fmla="*/ 8 h 64"/>
                <a:gd name="T62" fmla="*/ 56 w 88"/>
                <a:gd name="T63" fmla="*/ 44 h 64"/>
                <a:gd name="T64" fmla="*/ 29 w 88"/>
                <a:gd name="T65" fmla="*/ 44 h 64"/>
                <a:gd name="T66" fmla="*/ 68 w 88"/>
                <a:gd name="T67" fmla="*/ 56 h 64"/>
                <a:gd name="T68" fmla="*/ 64 w 88"/>
                <a:gd name="T69" fmla="*/ 52 h 64"/>
                <a:gd name="T70" fmla="*/ 68 w 88"/>
                <a:gd name="T71" fmla="*/ 48 h 64"/>
                <a:gd name="T72" fmla="*/ 72 w 88"/>
                <a:gd name="T73" fmla="*/ 52 h 64"/>
                <a:gd name="T74" fmla="*/ 68 w 88"/>
                <a:gd name="T75"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4">
                  <a:moveTo>
                    <a:pt x="76" y="16"/>
                  </a:moveTo>
                  <a:cubicBezTo>
                    <a:pt x="64" y="16"/>
                    <a:pt x="64" y="16"/>
                    <a:pt x="64" y="16"/>
                  </a:cubicBezTo>
                  <a:cubicBezTo>
                    <a:pt x="64" y="0"/>
                    <a:pt x="64" y="0"/>
                    <a:pt x="64" y="0"/>
                  </a:cubicBezTo>
                  <a:cubicBezTo>
                    <a:pt x="8" y="0"/>
                    <a:pt x="8" y="0"/>
                    <a:pt x="8" y="0"/>
                  </a:cubicBezTo>
                  <a:cubicBezTo>
                    <a:pt x="4" y="0"/>
                    <a:pt x="0" y="4"/>
                    <a:pt x="0" y="8"/>
                  </a:cubicBezTo>
                  <a:cubicBezTo>
                    <a:pt x="0" y="52"/>
                    <a:pt x="0" y="52"/>
                    <a:pt x="0" y="52"/>
                  </a:cubicBezTo>
                  <a:cubicBezTo>
                    <a:pt x="8" y="52"/>
                    <a:pt x="8" y="52"/>
                    <a:pt x="8" y="52"/>
                  </a:cubicBezTo>
                  <a:cubicBezTo>
                    <a:pt x="8" y="59"/>
                    <a:pt x="13" y="64"/>
                    <a:pt x="20" y="64"/>
                  </a:cubicBezTo>
                  <a:cubicBezTo>
                    <a:pt x="27" y="64"/>
                    <a:pt x="32" y="59"/>
                    <a:pt x="32" y="52"/>
                  </a:cubicBezTo>
                  <a:cubicBezTo>
                    <a:pt x="56" y="52"/>
                    <a:pt x="56" y="52"/>
                    <a:pt x="56" y="52"/>
                  </a:cubicBezTo>
                  <a:cubicBezTo>
                    <a:pt x="56" y="59"/>
                    <a:pt x="61" y="64"/>
                    <a:pt x="68" y="64"/>
                  </a:cubicBezTo>
                  <a:cubicBezTo>
                    <a:pt x="75" y="64"/>
                    <a:pt x="80" y="59"/>
                    <a:pt x="80" y="52"/>
                  </a:cubicBezTo>
                  <a:cubicBezTo>
                    <a:pt x="88" y="52"/>
                    <a:pt x="88" y="52"/>
                    <a:pt x="88" y="52"/>
                  </a:cubicBezTo>
                  <a:cubicBezTo>
                    <a:pt x="88" y="32"/>
                    <a:pt x="88" y="32"/>
                    <a:pt x="88" y="32"/>
                  </a:cubicBezTo>
                  <a:lnTo>
                    <a:pt x="76" y="16"/>
                  </a:lnTo>
                  <a:close/>
                  <a:moveTo>
                    <a:pt x="74" y="22"/>
                  </a:moveTo>
                  <a:cubicBezTo>
                    <a:pt x="82" y="32"/>
                    <a:pt x="82" y="32"/>
                    <a:pt x="82" y="32"/>
                  </a:cubicBezTo>
                  <a:cubicBezTo>
                    <a:pt x="64" y="32"/>
                    <a:pt x="64" y="32"/>
                    <a:pt x="64" y="32"/>
                  </a:cubicBezTo>
                  <a:cubicBezTo>
                    <a:pt x="64" y="22"/>
                    <a:pt x="64" y="22"/>
                    <a:pt x="64" y="22"/>
                  </a:cubicBezTo>
                  <a:lnTo>
                    <a:pt x="74" y="22"/>
                  </a:lnTo>
                  <a:close/>
                  <a:moveTo>
                    <a:pt x="20" y="56"/>
                  </a:moveTo>
                  <a:cubicBezTo>
                    <a:pt x="18" y="56"/>
                    <a:pt x="16" y="54"/>
                    <a:pt x="16" y="52"/>
                  </a:cubicBezTo>
                  <a:cubicBezTo>
                    <a:pt x="16" y="50"/>
                    <a:pt x="18" y="48"/>
                    <a:pt x="20" y="48"/>
                  </a:cubicBezTo>
                  <a:cubicBezTo>
                    <a:pt x="22" y="48"/>
                    <a:pt x="24" y="50"/>
                    <a:pt x="24" y="52"/>
                  </a:cubicBezTo>
                  <a:cubicBezTo>
                    <a:pt x="24" y="54"/>
                    <a:pt x="22" y="56"/>
                    <a:pt x="20" y="56"/>
                  </a:cubicBezTo>
                  <a:close/>
                  <a:moveTo>
                    <a:pt x="29" y="44"/>
                  </a:moveTo>
                  <a:cubicBezTo>
                    <a:pt x="27" y="42"/>
                    <a:pt x="24" y="40"/>
                    <a:pt x="20" y="40"/>
                  </a:cubicBezTo>
                  <a:cubicBezTo>
                    <a:pt x="16" y="40"/>
                    <a:pt x="13" y="42"/>
                    <a:pt x="11" y="44"/>
                  </a:cubicBezTo>
                  <a:cubicBezTo>
                    <a:pt x="8" y="44"/>
                    <a:pt x="8" y="44"/>
                    <a:pt x="8" y="44"/>
                  </a:cubicBezTo>
                  <a:cubicBezTo>
                    <a:pt x="8" y="8"/>
                    <a:pt x="8" y="8"/>
                    <a:pt x="8" y="8"/>
                  </a:cubicBezTo>
                  <a:cubicBezTo>
                    <a:pt x="56" y="8"/>
                    <a:pt x="56" y="8"/>
                    <a:pt x="56" y="8"/>
                  </a:cubicBezTo>
                  <a:cubicBezTo>
                    <a:pt x="56" y="44"/>
                    <a:pt x="56" y="44"/>
                    <a:pt x="56" y="44"/>
                  </a:cubicBezTo>
                  <a:lnTo>
                    <a:pt x="29" y="44"/>
                  </a:lnTo>
                  <a:close/>
                  <a:moveTo>
                    <a:pt x="68" y="56"/>
                  </a:moveTo>
                  <a:cubicBezTo>
                    <a:pt x="66" y="56"/>
                    <a:pt x="64" y="54"/>
                    <a:pt x="64" y="52"/>
                  </a:cubicBezTo>
                  <a:cubicBezTo>
                    <a:pt x="64" y="50"/>
                    <a:pt x="66" y="48"/>
                    <a:pt x="68" y="48"/>
                  </a:cubicBezTo>
                  <a:cubicBezTo>
                    <a:pt x="70" y="48"/>
                    <a:pt x="72" y="50"/>
                    <a:pt x="72" y="52"/>
                  </a:cubicBezTo>
                  <a:cubicBezTo>
                    <a:pt x="72" y="54"/>
                    <a:pt x="70" y="56"/>
                    <a:pt x="68" y="56"/>
                  </a:cubicBez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6" name="Freeform 26">
              <a:extLst>
                <a:ext uri="{FF2B5EF4-FFF2-40B4-BE49-F238E27FC236}">
                  <a16:creationId xmlns:a16="http://schemas.microsoft.com/office/drawing/2014/main" id="{A2BFD0F1-CBAB-4FA9-9B95-B1AB7B739F9C}"/>
                </a:ext>
              </a:extLst>
            </p:cNvPr>
            <p:cNvSpPr>
              <a:spLocks/>
            </p:cNvSpPr>
            <p:nvPr/>
          </p:nvSpPr>
          <p:spPr bwMode="auto">
            <a:xfrm>
              <a:off x="3125787" y="2114503"/>
              <a:ext cx="127937" cy="129040"/>
            </a:xfrm>
            <a:custGeom>
              <a:avLst/>
              <a:gdLst>
                <a:gd name="T0" fmla="*/ 232 w 232"/>
                <a:gd name="T1" fmla="*/ 88 h 234"/>
                <a:gd name="T2" fmla="*/ 146 w 232"/>
                <a:gd name="T3" fmla="*/ 88 h 234"/>
                <a:gd name="T4" fmla="*/ 146 w 232"/>
                <a:gd name="T5" fmla="*/ 0 h 234"/>
                <a:gd name="T6" fmla="*/ 88 w 232"/>
                <a:gd name="T7" fmla="*/ 0 h 234"/>
                <a:gd name="T8" fmla="*/ 88 w 232"/>
                <a:gd name="T9" fmla="*/ 88 h 234"/>
                <a:gd name="T10" fmla="*/ 0 w 232"/>
                <a:gd name="T11" fmla="*/ 88 h 234"/>
                <a:gd name="T12" fmla="*/ 0 w 232"/>
                <a:gd name="T13" fmla="*/ 145 h 234"/>
                <a:gd name="T14" fmla="*/ 88 w 232"/>
                <a:gd name="T15" fmla="*/ 145 h 234"/>
                <a:gd name="T16" fmla="*/ 88 w 232"/>
                <a:gd name="T17" fmla="*/ 234 h 234"/>
                <a:gd name="T18" fmla="*/ 146 w 232"/>
                <a:gd name="T19" fmla="*/ 234 h 234"/>
                <a:gd name="T20" fmla="*/ 146 w 232"/>
                <a:gd name="T21" fmla="*/ 145 h 234"/>
                <a:gd name="T22" fmla="*/ 232 w 232"/>
                <a:gd name="T23" fmla="*/ 145 h 234"/>
                <a:gd name="T24" fmla="*/ 232 w 232"/>
                <a:gd name="T25" fmla="*/ 8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34">
                  <a:moveTo>
                    <a:pt x="232" y="88"/>
                  </a:moveTo>
                  <a:lnTo>
                    <a:pt x="146" y="88"/>
                  </a:lnTo>
                  <a:lnTo>
                    <a:pt x="146" y="0"/>
                  </a:lnTo>
                  <a:lnTo>
                    <a:pt x="88" y="0"/>
                  </a:lnTo>
                  <a:lnTo>
                    <a:pt x="88" y="88"/>
                  </a:lnTo>
                  <a:lnTo>
                    <a:pt x="0" y="88"/>
                  </a:lnTo>
                  <a:lnTo>
                    <a:pt x="0" y="145"/>
                  </a:lnTo>
                  <a:lnTo>
                    <a:pt x="88" y="145"/>
                  </a:lnTo>
                  <a:lnTo>
                    <a:pt x="88" y="234"/>
                  </a:lnTo>
                  <a:lnTo>
                    <a:pt x="146" y="234"/>
                  </a:lnTo>
                  <a:lnTo>
                    <a:pt x="146" y="145"/>
                  </a:lnTo>
                  <a:lnTo>
                    <a:pt x="232" y="145"/>
                  </a:lnTo>
                  <a:lnTo>
                    <a:pt x="232" y="88"/>
                  </a:lnTo>
                  <a:close/>
                </a:path>
              </a:pathLst>
            </a:custGeom>
            <a:solidFill>
              <a:srgbClr val="047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2C3845"/>
                </a:solidFill>
                <a:effectLst/>
                <a:uLnTx/>
                <a:uFillTx/>
                <a:latin typeface="Arial" panose="020B0604020202020204"/>
                <a:ea typeface="+mn-ea"/>
                <a:cs typeface="+mn-cs"/>
              </a:endParaRPr>
            </a:p>
          </p:txBody>
        </p:sp>
      </p:grpSp>
      <p:sp>
        <p:nvSpPr>
          <p:cNvPr id="67" name="Freeform 361">
            <a:extLst>
              <a:ext uri="{FF2B5EF4-FFF2-40B4-BE49-F238E27FC236}">
                <a16:creationId xmlns:a16="http://schemas.microsoft.com/office/drawing/2014/main" id="{7B2154F0-822A-4877-9685-7DBBABFD3F96}"/>
              </a:ext>
            </a:extLst>
          </p:cNvPr>
          <p:cNvSpPr>
            <a:spLocks noEditPoints="1"/>
          </p:cNvSpPr>
          <p:nvPr/>
        </p:nvSpPr>
        <p:spPr bwMode="auto">
          <a:xfrm>
            <a:off x="4187624" y="1602508"/>
            <a:ext cx="630238" cy="425450"/>
          </a:xfrm>
          <a:custGeom>
            <a:avLst/>
            <a:gdLst>
              <a:gd name="T0" fmla="*/ 155 w 192"/>
              <a:gd name="T1" fmla="*/ 48 h 128"/>
              <a:gd name="T2" fmla="*/ 96 w 192"/>
              <a:gd name="T3" fmla="*/ 0 h 128"/>
              <a:gd name="T4" fmla="*/ 43 w 192"/>
              <a:gd name="T5" fmla="*/ 32 h 128"/>
              <a:gd name="T6" fmla="*/ 0 w 192"/>
              <a:gd name="T7" fmla="*/ 80 h 128"/>
              <a:gd name="T8" fmla="*/ 48 w 192"/>
              <a:gd name="T9" fmla="*/ 128 h 128"/>
              <a:gd name="T10" fmla="*/ 152 w 192"/>
              <a:gd name="T11" fmla="*/ 128 h 128"/>
              <a:gd name="T12" fmla="*/ 192 w 192"/>
              <a:gd name="T13" fmla="*/ 88 h 128"/>
              <a:gd name="T14" fmla="*/ 155 w 192"/>
              <a:gd name="T15" fmla="*/ 48 h 128"/>
              <a:gd name="T16" fmla="*/ 152 w 192"/>
              <a:gd name="T17" fmla="*/ 112 h 128"/>
              <a:gd name="T18" fmla="*/ 48 w 192"/>
              <a:gd name="T19" fmla="*/ 112 h 128"/>
              <a:gd name="T20" fmla="*/ 16 w 192"/>
              <a:gd name="T21" fmla="*/ 80 h 128"/>
              <a:gd name="T22" fmla="*/ 48 w 192"/>
              <a:gd name="T23" fmla="*/ 48 h 128"/>
              <a:gd name="T24" fmla="*/ 54 w 192"/>
              <a:gd name="T25" fmla="*/ 48 h 128"/>
              <a:gd name="T26" fmla="*/ 96 w 192"/>
              <a:gd name="T27" fmla="*/ 16 h 128"/>
              <a:gd name="T28" fmla="*/ 140 w 192"/>
              <a:gd name="T29" fmla="*/ 60 h 128"/>
              <a:gd name="T30" fmla="*/ 140 w 192"/>
              <a:gd name="T31" fmla="*/ 64 h 128"/>
              <a:gd name="T32" fmla="*/ 152 w 192"/>
              <a:gd name="T33" fmla="*/ 64 h 128"/>
              <a:gd name="T34" fmla="*/ 176 w 192"/>
              <a:gd name="T35" fmla="*/ 88 h 128"/>
              <a:gd name="T36" fmla="*/ 152 w 192"/>
              <a:gd name="T3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128">
                <a:moveTo>
                  <a:pt x="155" y="48"/>
                </a:moveTo>
                <a:cubicBezTo>
                  <a:pt x="149" y="21"/>
                  <a:pt x="125" y="0"/>
                  <a:pt x="96" y="0"/>
                </a:cubicBezTo>
                <a:cubicBezTo>
                  <a:pt x="73" y="0"/>
                  <a:pt x="53" y="13"/>
                  <a:pt x="43" y="32"/>
                </a:cubicBezTo>
                <a:cubicBezTo>
                  <a:pt x="19" y="35"/>
                  <a:pt x="0" y="55"/>
                  <a:pt x="0" y="80"/>
                </a:cubicBezTo>
                <a:cubicBezTo>
                  <a:pt x="0" y="107"/>
                  <a:pt x="21" y="128"/>
                  <a:pt x="48" y="128"/>
                </a:cubicBezTo>
                <a:cubicBezTo>
                  <a:pt x="152" y="128"/>
                  <a:pt x="152" y="128"/>
                  <a:pt x="152" y="128"/>
                </a:cubicBezTo>
                <a:cubicBezTo>
                  <a:pt x="174" y="128"/>
                  <a:pt x="192" y="110"/>
                  <a:pt x="192" y="88"/>
                </a:cubicBezTo>
                <a:cubicBezTo>
                  <a:pt x="192" y="67"/>
                  <a:pt x="176" y="50"/>
                  <a:pt x="155" y="48"/>
                </a:cubicBezTo>
                <a:close/>
                <a:moveTo>
                  <a:pt x="152" y="112"/>
                </a:moveTo>
                <a:cubicBezTo>
                  <a:pt x="48" y="112"/>
                  <a:pt x="48" y="112"/>
                  <a:pt x="48" y="112"/>
                </a:cubicBezTo>
                <a:cubicBezTo>
                  <a:pt x="30" y="112"/>
                  <a:pt x="16" y="98"/>
                  <a:pt x="16" y="80"/>
                </a:cubicBezTo>
                <a:cubicBezTo>
                  <a:pt x="16" y="62"/>
                  <a:pt x="30" y="48"/>
                  <a:pt x="48" y="48"/>
                </a:cubicBezTo>
                <a:cubicBezTo>
                  <a:pt x="54" y="48"/>
                  <a:pt x="54" y="48"/>
                  <a:pt x="54" y="48"/>
                </a:cubicBezTo>
                <a:cubicBezTo>
                  <a:pt x="59" y="30"/>
                  <a:pt x="76" y="16"/>
                  <a:pt x="96" y="16"/>
                </a:cubicBezTo>
                <a:cubicBezTo>
                  <a:pt x="120" y="16"/>
                  <a:pt x="140" y="36"/>
                  <a:pt x="140" y="60"/>
                </a:cubicBezTo>
                <a:cubicBezTo>
                  <a:pt x="140" y="64"/>
                  <a:pt x="140" y="64"/>
                  <a:pt x="140" y="64"/>
                </a:cubicBezTo>
                <a:cubicBezTo>
                  <a:pt x="152" y="64"/>
                  <a:pt x="152" y="64"/>
                  <a:pt x="152" y="64"/>
                </a:cubicBezTo>
                <a:cubicBezTo>
                  <a:pt x="165" y="64"/>
                  <a:pt x="176" y="75"/>
                  <a:pt x="176" y="88"/>
                </a:cubicBezTo>
                <a:cubicBezTo>
                  <a:pt x="176" y="101"/>
                  <a:pt x="165" y="112"/>
                  <a:pt x="152" y="112"/>
                </a:cubicBez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32">
            <a:extLst>
              <a:ext uri="{FF2B5EF4-FFF2-40B4-BE49-F238E27FC236}">
                <a16:creationId xmlns:a16="http://schemas.microsoft.com/office/drawing/2014/main" id="{80D98CD9-C26B-4C2F-9144-BEAB49F2E960}"/>
              </a:ext>
            </a:extLst>
          </p:cNvPr>
          <p:cNvSpPr txBox="1"/>
          <p:nvPr/>
        </p:nvSpPr>
        <p:spPr>
          <a:xfrm>
            <a:off x="3671454" y="2130688"/>
            <a:ext cx="164179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47FA4"/>
                </a:solidFill>
                <a:effectLst/>
                <a:uLnTx/>
                <a:uFillTx/>
                <a:latin typeface="Arial Black" panose="020B0A04020102020204" pitchFamily="34" charset="0"/>
                <a:ea typeface="+mn-ea"/>
                <a:cs typeface="Arial" panose="020B0604020202020204" pitchFamily="34" charset="0"/>
              </a:rPr>
              <a:t>HELSENETTET</a:t>
            </a:r>
          </a:p>
        </p:txBody>
      </p:sp>
      <p:sp>
        <p:nvSpPr>
          <p:cNvPr id="69" name="Freeform 361">
            <a:extLst>
              <a:ext uri="{FF2B5EF4-FFF2-40B4-BE49-F238E27FC236}">
                <a16:creationId xmlns:a16="http://schemas.microsoft.com/office/drawing/2014/main" id="{445DE4B7-E6FA-4999-80AA-139F2F6AC4B2}"/>
              </a:ext>
            </a:extLst>
          </p:cNvPr>
          <p:cNvSpPr>
            <a:spLocks noEditPoints="1"/>
          </p:cNvSpPr>
          <p:nvPr/>
        </p:nvSpPr>
        <p:spPr bwMode="auto">
          <a:xfrm>
            <a:off x="8106698" y="1623289"/>
            <a:ext cx="630238" cy="425450"/>
          </a:xfrm>
          <a:custGeom>
            <a:avLst/>
            <a:gdLst>
              <a:gd name="T0" fmla="*/ 155 w 192"/>
              <a:gd name="T1" fmla="*/ 48 h 128"/>
              <a:gd name="T2" fmla="*/ 96 w 192"/>
              <a:gd name="T3" fmla="*/ 0 h 128"/>
              <a:gd name="T4" fmla="*/ 43 w 192"/>
              <a:gd name="T5" fmla="*/ 32 h 128"/>
              <a:gd name="T6" fmla="*/ 0 w 192"/>
              <a:gd name="T7" fmla="*/ 80 h 128"/>
              <a:gd name="T8" fmla="*/ 48 w 192"/>
              <a:gd name="T9" fmla="*/ 128 h 128"/>
              <a:gd name="T10" fmla="*/ 152 w 192"/>
              <a:gd name="T11" fmla="*/ 128 h 128"/>
              <a:gd name="T12" fmla="*/ 192 w 192"/>
              <a:gd name="T13" fmla="*/ 88 h 128"/>
              <a:gd name="T14" fmla="*/ 155 w 192"/>
              <a:gd name="T15" fmla="*/ 48 h 128"/>
              <a:gd name="T16" fmla="*/ 152 w 192"/>
              <a:gd name="T17" fmla="*/ 112 h 128"/>
              <a:gd name="T18" fmla="*/ 48 w 192"/>
              <a:gd name="T19" fmla="*/ 112 h 128"/>
              <a:gd name="T20" fmla="*/ 16 w 192"/>
              <a:gd name="T21" fmla="*/ 80 h 128"/>
              <a:gd name="T22" fmla="*/ 48 w 192"/>
              <a:gd name="T23" fmla="*/ 48 h 128"/>
              <a:gd name="T24" fmla="*/ 54 w 192"/>
              <a:gd name="T25" fmla="*/ 48 h 128"/>
              <a:gd name="T26" fmla="*/ 96 w 192"/>
              <a:gd name="T27" fmla="*/ 16 h 128"/>
              <a:gd name="T28" fmla="*/ 140 w 192"/>
              <a:gd name="T29" fmla="*/ 60 h 128"/>
              <a:gd name="T30" fmla="*/ 140 w 192"/>
              <a:gd name="T31" fmla="*/ 64 h 128"/>
              <a:gd name="T32" fmla="*/ 152 w 192"/>
              <a:gd name="T33" fmla="*/ 64 h 128"/>
              <a:gd name="T34" fmla="*/ 176 w 192"/>
              <a:gd name="T35" fmla="*/ 88 h 128"/>
              <a:gd name="T36" fmla="*/ 152 w 192"/>
              <a:gd name="T3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128">
                <a:moveTo>
                  <a:pt x="155" y="48"/>
                </a:moveTo>
                <a:cubicBezTo>
                  <a:pt x="149" y="21"/>
                  <a:pt x="125" y="0"/>
                  <a:pt x="96" y="0"/>
                </a:cubicBezTo>
                <a:cubicBezTo>
                  <a:pt x="73" y="0"/>
                  <a:pt x="53" y="13"/>
                  <a:pt x="43" y="32"/>
                </a:cubicBezTo>
                <a:cubicBezTo>
                  <a:pt x="19" y="35"/>
                  <a:pt x="0" y="55"/>
                  <a:pt x="0" y="80"/>
                </a:cubicBezTo>
                <a:cubicBezTo>
                  <a:pt x="0" y="107"/>
                  <a:pt x="21" y="128"/>
                  <a:pt x="48" y="128"/>
                </a:cubicBezTo>
                <a:cubicBezTo>
                  <a:pt x="152" y="128"/>
                  <a:pt x="152" y="128"/>
                  <a:pt x="152" y="128"/>
                </a:cubicBezTo>
                <a:cubicBezTo>
                  <a:pt x="174" y="128"/>
                  <a:pt x="192" y="110"/>
                  <a:pt x="192" y="88"/>
                </a:cubicBezTo>
                <a:cubicBezTo>
                  <a:pt x="192" y="67"/>
                  <a:pt x="176" y="50"/>
                  <a:pt x="155" y="48"/>
                </a:cubicBezTo>
                <a:close/>
                <a:moveTo>
                  <a:pt x="152" y="112"/>
                </a:moveTo>
                <a:cubicBezTo>
                  <a:pt x="48" y="112"/>
                  <a:pt x="48" y="112"/>
                  <a:pt x="48" y="112"/>
                </a:cubicBezTo>
                <a:cubicBezTo>
                  <a:pt x="30" y="112"/>
                  <a:pt x="16" y="98"/>
                  <a:pt x="16" y="80"/>
                </a:cubicBezTo>
                <a:cubicBezTo>
                  <a:pt x="16" y="62"/>
                  <a:pt x="30" y="48"/>
                  <a:pt x="48" y="48"/>
                </a:cubicBezTo>
                <a:cubicBezTo>
                  <a:pt x="54" y="48"/>
                  <a:pt x="54" y="48"/>
                  <a:pt x="54" y="48"/>
                </a:cubicBezTo>
                <a:cubicBezTo>
                  <a:pt x="59" y="30"/>
                  <a:pt x="76" y="16"/>
                  <a:pt x="96" y="16"/>
                </a:cubicBezTo>
                <a:cubicBezTo>
                  <a:pt x="120" y="16"/>
                  <a:pt x="140" y="36"/>
                  <a:pt x="140" y="60"/>
                </a:cubicBezTo>
                <a:cubicBezTo>
                  <a:pt x="140" y="64"/>
                  <a:pt x="140" y="64"/>
                  <a:pt x="140" y="64"/>
                </a:cubicBezTo>
                <a:cubicBezTo>
                  <a:pt x="152" y="64"/>
                  <a:pt x="152" y="64"/>
                  <a:pt x="152" y="64"/>
                </a:cubicBezTo>
                <a:cubicBezTo>
                  <a:pt x="165" y="64"/>
                  <a:pt x="176" y="75"/>
                  <a:pt x="176" y="88"/>
                </a:cubicBezTo>
                <a:cubicBezTo>
                  <a:pt x="176" y="101"/>
                  <a:pt x="165" y="112"/>
                  <a:pt x="152" y="112"/>
                </a:cubicBez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TextBox 34">
            <a:extLst>
              <a:ext uri="{FF2B5EF4-FFF2-40B4-BE49-F238E27FC236}">
                <a16:creationId xmlns:a16="http://schemas.microsoft.com/office/drawing/2014/main" id="{514A57B4-C3B6-4C30-9C84-921592932BC9}"/>
              </a:ext>
            </a:extLst>
          </p:cNvPr>
          <p:cNvSpPr txBox="1"/>
          <p:nvPr/>
        </p:nvSpPr>
        <p:spPr>
          <a:xfrm>
            <a:off x="7293894" y="2089125"/>
            <a:ext cx="229742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47FA4"/>
                </a:solidFill>
                <a:effectLst/>
                <a:uLnTx/>
                <a:uFillTx/>
                <a:latin typeface="Arial Black" panose="020B0A04020102020204" pitchFamily="34" charset="0"/>
                <a:ea typeface="+mn-ea"/>
                <a:cs typeface="Arial" panose="020B0604020202020204" pitchFamily="34" charset="0"/>
              </a:rPr>
              <a:t>NESTE GENERASJON</a:t>
            </a:r>
            <a:br>
              <a:rPr kumimoji="0" lang="nb-NO" sz="1400" b="0" i="0" u="none" strike="noStrike" kern="1200" cap="none" spc="0" normalizeH="0" baseline="0" noProof="0" dirty="0">
                <a:ln>
                  <a:noFill/>
                </a:ln>
                <a:solidFill>
                  <a:srgbClr val="047FA4"/>
                </a:solidFill>
                <a:effectLst/>
                <a:uLnTx/>
                <a:uFillTx/>
                <a:latin typeface="Arial Black" panose="020B0A04020102020204" pitchFamily="34" charset="0"/>
                <a:ea typeface="+mn-ea"/>
                <a:cs typeface="Arial" panose="020B0604020202020204" pitchFamily="34" charset="0"/>
              </a:rPr>
            </a:br>
            <a:r>
              <a:rPr kumimoji="0" lang="nb-NO" sz="1400" b="0" i="0" u="none" strike="noStrike" kern="1200" cap="none" spc="0" normalizeH="0" baseline="0" noProof="0" dirty="0">
                <a:ln>
                  <a:noFill/>
                </a:ln>
                <a:solidFill>
                  <a:srgbClr val="047FA4"/>
                </a:solidFill>
                <a:effectLst/>
                <a:uLnTx/>
                <a:uFillTx/>
                <a:latin typeface="Arial Black" panose="020B0A04020102020204" pitchFamily="34" charset="0"/>
                <a:ea typeface="+mn-ea"/>
                <a:cs typeface="Arial" panose="020B0604020202020204" pitchFamily="34" charset="0"/>
              </a:rPr>
              <a:t>NØDNETT (NGN)</a:t>
            </a:r>
          </a:p>
        </p:txBody>
      </p:sp>
      <p:cxnSp>
        <p:nvCxnSpPr>
          <p:cNvPr id="71" name="Straight Connector 55">
            <a:extLst>
              <a:ext uri="{FF2B5EF4-FFF2-40B4-BE49-F238E27FC236}">
                <a16:creationId xmlns:a16="http://schemas.microsoft.com/office/drawing/2014/main" id="{BA0916CC-D133-4DBA-8173-38F5EF44AFBC}"/>
              </a:ext>
            </a:extLst>
          </p:cNvPr>
          <p:cNvCxnSpPr>
            <a:cxnSpLocks/>
          </p:cNvCxnSpPr>
          <p:nvPr/>
        </p:nvCxnSpPr>
        <p:spPr>
          <a:xfrm flipV="1">
            <a:off x="3323430" y="3000176"/>
            <a:ext cx="0" cy="1632857"/>
          </a:xfrm>
          <a:prstGeom prst="line">
            <a:avLst/>
          </a:prstGeom>
          <a:noFill/>
          <a:ln w="9525" cap="flat" cmpd="sng" algn="ctr">
            <a:solidFill>
              <a:srgbClr val="44546A">
                <a:lumMod val="50000"/>
              </a:srgbClr>
            </a:solidFill>
            <a:prstDash val="solid"/>
            <a:miter lim="800000"/>
            <a:tailEnd type="triangle"/>
          </a:ln>
          <a:effectLst/>
        </p:spPr>
      </p:cxnSp>
      <p:cxnSp>
        <p:nvCxnSpPr>
          <p:cNvPr id="72" name="Straight Connector 57">
            <a:extLst>
              <a:ext uri="{FF2B5EF4-FFF2-40B4-BE49-F238E27FC236}">
                <a16:creationId xmlns:a16="http://schemas.microsoft.com/office/drawing/2014/main" id="{D5FF27C9-B007-4018-AF9E-7BAD1C12B756}"/>
              </a:ext>
            </a:extLst>
          </p:cNvPr>
          <p:cNvCxnSpPr>
            <a:cxnSpLocks/>
          </p:cNvCxnSpPr>
          <p:nvPr/>
        </p:nvCxnSpPr>
        <p:spPr>
          <a:xfrm flipV="1">
            <a:off x="4393080" y="3000176"/>
            <a:ext cx="0" cy="1632857"/>
          </a:xfrm>
          <a:prstGeom prst="line">
            <a:avLst/>
          </a:prstGeom>
          <a:noFill/>
          <a:ln w="9525" cap="flat" cmpd="sng" algn="ctr">
            <a:solidFill>
              <a:srgbClr val="44546A">
                <a:lumMod val="50000"/>
              </a:srgbClr>
            </a:solidFill>
            <a:prstDash val="solid"/>
            <a:miter lim="800000"/>
            <a:tailEnd type="triangle"/>
          </a:ln>
          <a:effectLst/>
        </p:spPr>
      </p:cxnSp>
      <p:cxnSp>
        <p:nvCxnSpPr>
          <p:cNvPr id="73" name="Straight Connector 58">
            <a:extLst>
              <a:ext uri="{FF2B5EF4-FFF2-40B4-BE49-F238E27FC236}">
                <a16:creationId xmlns:a16="http://schemas.microsoft.com/office/drawing/2014/main" id="{77224781-D319-4871-8B45-352E4D931D99}"/>
              </a:ext>
            </a:extLst>
          </p:cNvPr>
          <p:cNvCxnSpPr>
            <a:cxnSpLocks/>
          </p:cNvCxnSpPr>
          <p:nvPr/>
        </p:nvCxnSpPr>
        <p:spPr>
          <a:xfrm flipV="1">
            <a:off x="5562002" y="3000177"/>
            <a:ext cx="0" cy="1001093"/>
          </a:xfrm>
          <a:prstGeom prst="line">
            <a:avLst/>
          </a:prstGeom>
          <a:noFill/>
          <a:ln w="9525" cap="flat" cmpd="sng" algn="ctr">
            <a:solidFill>
              <a:srgbClr val="44546A">
                <a:lumMod val="50000"/>
              </a:srgbClr>
            </a:solidFill>
            <a:prstDash val="solid"/>
            <a:miter lim="800000"/>
            <a:tailEnd type="triangle"/>
          </a:ln>
          <a:effectLst/>
        </p:spPr>
      </p:cxnSp>
      <p:cxnSp>
        <p:nvCxnSpPr>
          <p:cNvPr id="74" name="Straight Connector 59">
            <a:extLst>
              <a:ext uri="{FF2B5EF4-FFF2-40B4-BE49-F238E27FC236}">
                <a16:creationId xmlns:a16="http://schemas.microsoft.com/office/drawing/2014/main" id="{9112864B-FFEB-41E9-BFEC-63AB19B920C9}"/>
              </a:ext>
            </a:extLst>
          </p:cNvPr>
          <p:cNvCxnSpPr>
            <a:cxnSpLocks/>
          </p:cNvCxnSpPr>
          <p:nvPr/>
        </p:nvCxnSpPr>
        <p:spPr>
          <a:xfrm flipV="1">
            <a:off x="8484163" y="2976733"/>
            <a:ext cx="0" cy="1024537"/>
          </a:xfrm>
          <a:prstGeom prst="line">
            <a:avLst/>
          </a:prstGeom>
          <a:noFill/>
          <a:ln w="9525" cap="flat" cmpd="sng" algn="ctr">
            <a:solidFill>
              <a:srgbClr val="44546A">
                <a:lumMod val="50000"/>
              </a:srgbClr>
            </a:solidFill>
            <a:prstDash val="solid"/>
            <a:miter lim="800000"/>
            <a:tailEnd type="triangle"/>
          </a:ln>
          <a:effectLst/>
        </p:spPr>
      </p:cxnSp>
      <p:sp>
        <p:nvSpPr>
          <p:cNvPr id="75" name="TextBox 60">
            <a:extLst>
              <a:ext uri="{FF2B5EF4-FFF2-40B4-BE49-F238E27FC236}">
                <a16:creationId xmlns:a16="http://schemas.microsoft.com/office/drawing/2014/main" id="{E1D74ADA-2EC6-4ED5-A287-F33176BF8187}"/>
              </a:ext>
            </a:extLst>
          </p:cNvPr>
          <p:cNvSpPr txBox="1"/>
          <p:nvPr/>
        </p:nvSpPr>
        <p:spPr>
          <a:xfrm>
            <a:off x="2850226" y="3422057"/>
            <a:ext cx="936000" cy="792000"/>
          </a:xfrm>
          <a:prstGeom prst="roundRect">
            <a:avLst/>
          </a:prstGeom>
          <a:solidFill>
            <a:sysClr val="window" lastClr="FFFFFF"/>
          </a:solidFill>
          <a:ln>
            <a:solidFill>
              <a:srgbClr val="44546A">
                <a:lumMod val="50000"/>
              </a:srgbClr>
            </a:solidFill>
          </a:ln>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Internett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VPN fra</a:t>
            </a:r>
            <a:b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b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Global Connect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Og Telenor</a:t>
            </a:r>
          </a:p>
        </p:txBody>
      </p:sp>
      <p:sp>
        <p:nvSpPr>
          <p:cNvPr id="76" name="TextBox 61">
            <a:extLst>
              <a:ext uri="{FF2B5EF4-FFF2-40B4-BE49-F238E27FC236}">
                <a16:creationId xmlns:a16="http://schemas.microsoft.com/office/drawing/2014/main" id="{67075981-2EAE-48CE-BC92-FA6EDCD51D49}"/>
              </a:ext>
            </a:extLst>
          </p:cNvPr>
          <p:cNvSpPr txBox="1"/>
          <p:nvPr/>
        </p:nvSpPr>
        <p:spPr>
          <a:xfrm>
            <a:off x="3923667" y="3422057"/>
            <a:ext cx="936000" cy="792000"/>
          </a:xfrm>
          <a:prstGeom prst="roundRect">
            <a:avLst/>
          </a:prstGeom>
          <a:solidFill>
            <a:sysClr val="window" lastClr="FFFFFF"/>
          </a:solidFill>
          <a:ln>
            <a:solidFill>
              <a:srgbClr val="44546A">
                <a:lumMod val="50000"/>
              </a:srgbClr>
            </a:solidFill>
          </a:ln>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err="1">
                <a:ln>
                  <a:noFill/>
                </a:ln>
                <a:solidFill>
                  <a:srgbClr val="44546A">
                    <a:lumMod val="50000"/>
                  </a:srgbClr>
                </a:solidFill>
                <a:effectLst/>
                <a:uLnTx/>
                <a:uFillTx/>
                <a:latin typeface="Arial" panose="020B0604020202020204"/>
                <a:ea typeface="+mn-ea"/>
                <a:cs typeface="Arial" panose="020B0604020202020204" pitchFamily="34" charset="0"/>
              </a:rPr>
              <a:t>NHNs</a:t>
            </a:r>
            <a:endPar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a:ea typeface="+mn-ea"/>
                <a:cs typeface="Arial" panose="020B0604020202020204" pitchFamily="34" charset="0"/>
              </a:rPr>
              <a:t>stamnett</a:t>
            </a:r>
          </a:p>
        </p:txBody>
      </p:sp>
      <p:sp>
        <p:nvSpPr>
          <p:cNvPr id="77" name="TextBox 65">
            <a:extLst>
              <a:ext uri="{FF2B5EF4-FFF2-40B4-BE49-F238E27FC236}">
                <a16:creationId xmlns:a16="http://schemas.microsoft.com/office/drawing/2014/main" id="{6DBDBEFC-FA7A-4540-8E78-E96401F0E939}"/>
              </a:ext>
            </a:extLst>
          </p:cNvPr>
          <p:cNvSpPr txBox="1"/>
          <p:nvPr/>
        </p:nvSpPr>
        <p:spPr>
          <a:xfrm>
            <a:off x="775224" y="3631938"/>
            <a:ext cx="1415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Infrastruktur</a:t>
            </a:r>
          </a:p>
        </p:txBody>
      </p:sp>
      <p:sp>
        <p:nvSpPr>
          <p:cNvPr id="78" name="TextBox 66">
            <a:extLst>
              <a:ext uri="{FF2B5EF4-FFF2-40B4-BE49-F238E27FC236}">
                <a16:creationId xmlns:a16="http://schemas.microsoft.com/office/drawing/2014/main" id="{E12F089A-0549-4B8F-9945-258FBC80B5BC}"/>
              </a:ext>
            </a:extLst>
          </p:cNvPr>
          <p:cNvSpPr txBox="1"/>
          <p:nvPr/>
        </p:nvSpPr>
        <p:spPr>
          <a:xfrm>
            <a:off x="772351" y="2081979"/>
            <a:ext cx="19672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Tjenesteplattform</a:t>
            </a:r>
          </a:p>
        </p:txBody>
      </p:sp>
      <p:sp>
        <p:nvSpPr>
          <p:cNvPr id="79" name="TextBox 67">
            <a:extLst>
              <a:ext uri="{FF2B5EF4-FFF2-40B4-BE49-F238E27FC236}">
                <a16:creationId xmlns:a16="http://schemas.microsoft.com/office/drawing/2014/main" id="{4A2F2EAD-0041-45AA-B2A0-C69A29F6812B}"/>
              </a:ext>
            </a:extLst>
          </p:cNvPr>
          <p:cNvSpPr txBox="1"/>
          <p:nvPr/>
        </p:nvSpPr>
        <p:spPr>
          <a:xfrm>
            <a:off x="772351" y="5137929"/>
            <a:ext cx="9925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Brukere</a:t>
            </a:r>
          </a:p>
        </p:txBody>
      </p:sp>
      <p:sp>
        <p:nvSpPr>
          <p:cNvPr id="80" name="TextBox 44">
            <a:extLst>
              <a:ext uri="{FF2B5EF4-FFF2-40B4-BE49-F238E27FC236}">
                <a16:creationId xmlns:a16="http://schemas.microsoft.com/office/drawing/2014/main" id="{E4D7AC7A-874D-4B20-9FFF-B2E575C68255}"/>
              </a:ext>
            </a:extLst>
          </p:cNvPr>
          <p:cNvSpPr txBox="1"/>
          <p:nvPr/>
        </p:nvSpPr>
        <p:spPr>
          <a:xfrm>
            <a:off x="4997107" y="3422057"/>
            <a:ext cx="5091073" cy="792000"/>
          </a:xfrm>
          <a:prstGeom prst="roundRect">
            <a:avLst/>
          </a:prstGeom>
          <a:solidFill>
            <a:sysClr val="window" lastClr="FFFFFF"/>
          </a:solidFill>
          <a:ln>
            <a:solidFill>
              <a:srgbClr val="44546A">
                <a:lumMod val="50000"/>
              </a:srgbClr>
            </a:solidFill>
          </a:ln>
        </p:spPr>
        <p:txBody>
          <a:bodyPr wrap="none" rtlCol="0" anchor="ctr" anchorCtr="0">
            <a:noAutofit/>
          </a:bodyPr>
          <a:lstStyle>
            <a:defPPr>
              <a:defRPr lang="nb-NO"/>
            </a:defPPr>
            <a:lvl1pPr algn="ctr">
              <a:defRPr sz="800">
                <a:solidFill>
                  <a:schemeClr val="tx2">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«Samfunns-nett»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(Kommersielt drevet mobilnett)</a:t>
            </a:r>
          </a:p>
        </p:txBody>
      </p:sp>
      <p:grpSp>
        <p:nvGrpSpPr>
          <p:cNvPr id="81" name="Group 91">
            <a:extLst>
              <a:ext uri="{FF2B5EF4-FFF2-40B4-BE49-F238E27FC236}">
                <a16:creationId xmlns:a16="http://schemas.microsoft.com/office/drawing/2014/main" id="{9BBD437A-94BD-450E-92DF-E24FF7025D75}"/>
              </a:ext>
            </a:extLst>
          </p:cNvPr>
          <p:cNvGrpSpPr/>
          <p:nvPr/>
        </p:nvGrpSpPr>
        <p:grpSpPr>
          <a:xfrm>
            <a:off x="9665186" y="4889596"/>
            <a:ext cx="220135" cy="356058"/>
            <a:chOff x="9645650" y="2089725"/>
            <a:chExt cx="644280" cy="1042095"/>
          </a:xfrm>
        </p:grpSpPr>
        <p:grpSp>
          <p:nvGrpSpPr>
            <p:cNvPr id="82" name="Enhet">
              <a:extLst>
                <a:ext uri="{FF2B5EF4-FFF2-40B4-BE49-F238E27FC236}">
                  <a16:creationId xmlns:a16="http://schemas.microsoft.com/office/drawing/2014/main" id="{2A639998-E737-490B-A368-E3B776DC8BE4}"/>
                </a:ext>
              </a:extLst>
            </p:cNvPr>
            <p:cNvGrpSpPr/>
            <p:nvPr/>
          </p:nvGrpSpPr>
          <p:grpSpPr>
            <a:xfrm>
              <a:off x="9645650" y="2330130"/>
              <a:ext cx="371475" cy="801690"/>
              <a:chOff x="9645650" y="2330130"/>
              <a:chExt cx="371475" cy="801690"/>
            </a:xfrm>
          </p:grpSpPr>
          <p:sp>
            <p:nvSpPr>
              <p:cNvPr id="86" name="Freeform 177">
                <a:extLst>
                  <a:ext uri="{FF2B5EF4-FFF2-40B4-BE49-F238E27FC236}">
                    <a16:creationId xmlns:a16="http://schemas.microsoft.com/office/drawing/2014/main" id="{CFDFA5A9-1833-49E9-91CC-2566C0C9FE18}"/>
                  </a:ext>
                </a:extLst>
              </p:cNvPr>
              <p:cNvSpPr>
                <a:spLocks noEditPoints="1"/>
              </p:cNvSpPr>
              <p:nvPr/>
            </p:nvSpPr>
            <p:spPr bwMode="auto">
              <a:xfrm>
                <a:off x="9645650" y="2552383"/>
                <a:ext cx="371475" cy="579437"/>
              </a:xfrm>
              <a:custGeom>
                <a:avLst/>
                <a:gdLst>
                  <a:gd name="T0" fmla="*/ 88 w 112"/>
                  <a:gd name="T1" fmla="*/ 0 h 176"/>
                  <a:gd name="T2" fmla="*/ 24 w 112"/>
                  <a:gd name="T3" fmla="*/ 0 h 176"/>
                  <a:gd name="T4" fmla="*/ 0 w 112"/>
                  <a:gd name="T5" fmla="*/ 24 h 176"/>
                  <a:gd name="T6" fmla="*/ 0 w 112"/>
                  <a:gd name="T7" fmla="*/ 152 h 176"/>
                  <a:gd name="T8" fmla="*/ 24 w 112"/>
                  <a:gd name="T9" fmla="*/ 176 h 176"/>
                  <a:gd name="T10" fmla="*/ 88 w 112"/>
                  <a:gd name="T11" fmla="*/ 176 h 176"/>
                  <a:gd name="T12" fmla="*/ 112 w 112"/>
                  <a:gd name="T13" fmla="*/ 152 h 176"/>
                  <a:gd name="T14" fmla="*/ 112 w 112"/>
                  <a:gd name="T15" fmla="*/ 24 h 176"/>
                  <a:gd name="T16" fmla="*/ 88 w 112"/>
                  <a:gd name="T17" fmla="*/ 0 h 176"/>
                  <a:gd name="T18" fmla="*/ 72 w 112"/>
                  <a:gd name="T19" fmla="*/ 160 h 176"/>
                  <a:gd name="T20" fmla="*/ 40 w 112"/>
                  <a:gd name="T21" fmla="*/ 160 h 176"/>
                  <a:gd name="T22" fmla="*/ 40 w 112"/>
                  <a:gd name="T23" fmla="*/ 152 h 176"/>
                  <a:gd name="T24" fmla="*/ 72 w 112"/>
                  <a:gd name="T25" fmla="*/ 152 h 176"/>
                  <a:gd name="T26" fmla="*/ 72 w 112"/>
                  <a:gd name="T27" fmla="*/ 160 h 176"/>
                  <a:gd name="T28" fmla="*/ 98 w 112"/>
                  <a:gd name="T29" fmla="*/ 136 h 176"/>
                  <a:gd name="T30" fmla="*/ 14 w 112"/>
                  <a:gd name="T31" fmla="*/ 136 h 176"/>
                  <a:gd name="T32" fmla="*/ 14 w 112"/>
                  <a:gd name="T33" fmla="*/ 24 h 176"/>
                  <a:gd name="T34" fmla="*/ 98 w 112"/>
                  <a:gd name="T35" fmla="*/ 24 h 176"/>
                  <a:gd name="T36" fmla="*/ 98 w 112"/>
                  <a:gd name="T3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76">
                    <a:moveTo>
                      <a:pt x="88" y="0"/>
                    </a:moveTo>
                    <a:cubicBezTo>
                      <a:pt x="24" y="0"/>
                      <a:pt x="24" y="0"/>
                      <a:pt x="24" y="0"/>
                    </a:cubicBezTo>
                    <a:cubicBezTo>
                      <a:pt x="11" y="0"/>
                      <a:pt x="0" y="11"/>
                      <a:pt x="0" y="24"/>
                    </a:cubicBezTo>
                    <a:cubicBezTo>
                      <a:pt x="0" y="152"/>
                      <a:pt x="0" y="152"/>
                      <a:pt x="0" y="152"/>
                    </a:cubicBezTo>
                    <a:cubicBezTo>
                      <a:pt x="0" y="165"/>
                      <a:pt x="11" y="176"/>
                      <a:pt x="24" y="176"/>
                    </a:cubicBezTo>
                    <a:cubicBezTo>
                      <a:pt x="88" y="176"/>
                      <a:pt x="88" y="176"/>
                      <a:pt x="88" y="176"/>
                    </a:cubicBezTo>
                    <a:cubicBezTo>
                      <a:pt x="101" y="176"/>
                      <a:pt x="112" y="165"/>
                      <a:pt x="112" y="152"/>
                    </a:cubicBezTo>
                    <a:cubicBezTo>
                      <a:pt x="112" y="24"/>
                      <a:pt x="112" y="24"/>
                      <a:pt x="112" y="24"/>
                    </a:cubicBezTo>
                    <a:cubicBezTo>
                      <a:pt x="112" y="11"/>
                      <a:pt x="101" y="0"/>
                      <a:pt x="88" y="0"/>
                    </a:cubicBezTo>
                    <a:close/>
                    <a:moveTo>
                      <a:pt x="72" y="160"/>
                    </a:moveTo>
                    <a:cubicBezTo>
                      <a:pt x="40" y="160"/>
                      <a:pt x="40" y="160"/>
                      <a:pt x="40" y="160"/>
                    </a:cubicBezTo>
                    <a:cubicBezTo>
                      <a:pt x="40" y="152"/>
                      <a:pt x="40" y="152"/>
                      <a:pt x="40" y="152"/>
                    </a:cubicBezTo>
                    <a:cubicBezTo>
                      <a:pt x="72" y="152"/>
                      <a:pt x="72" y="152"/>
                      <a:pt x="72" y="152"/>
                    </a:cubicBezTo>
                    <a:lnTo>
                      <a:pt x="72" y="160"/>
                    </a:lnTo>
                    <a:close/>
                    <a:moveTo>
                      <a:pt x="98" y="136"/>
                    </a:moveTo>
                    <a:cubicBezTo>
                      <a:pt x="14" y="136"/>
                      <a:pt x="14" y="136"/>
                      <a:pt x="14" y="136"/>
                    </a:cubicBezTo>
                    <a:cubicBezTo>
                      <a:pt x="14" y="24"/>
                      <a:pt x="14" y="24"/>
                      <a:pt x="14" y="24"/>
                    </a:cubicBezTo>
                    <a:cubicBezTo>
                      <a:pt x="98" y="24"/>
                      <a:pt x="98" y="24"/>
                      <a:pt x="98" y="24"/>
                    </a:cubicBezTo>
                    <a:lnTo>
                      <a:pt x="98" y="136"/>
                    </a:ln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Rectangle: Rounded Corners 86">
                <a:extLst>
                  <a:ext uri="{FF2B5EF4-FFF2-40B4-BE49-F238E27FC236}">
                    <a16:creationId xmlns:a16="http://schemas.microsoft.com/office/drawing/2014/main" id="{11651221-6035-4577-9623-537730154810}"/>
                  </a:ext>
                </a:extLst>
              </p:cNvPr>
              <p:cNvSpPr/>
              <p:nvPr/>
            </p:nvSpPr>
            <p:spPr>
              <a:xfrm>
                <a:off x="9971406" y="2330130"/>
                <a:ext cx="45719" cy="360000"/>
              </a:xfrm>
              <a:prstGeom prst="roundRect">
                <a:avLst>
                  <a:gd name="adj" fmla="val 50000"/>
                </a:avLst>
              </a:prstGeom>
              <a:solidFill>
                <a:srgbClr val="047FA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ACC6BF2D-32BD-413E-A0E6-848FD911A21F}"/>
                  </a:ext>
                </a:extLst>
              </p:cNvPr>
              <p:cNvSpPr/>
              <p:nvPr/>
            </p:nvSpPr>
            <p:spPr>
              <a:xfrm>
                <a:off x="9678988" y="2811463"/>
                <a:ext cx="292418" cy="222250"/>
              </a:xfrm>
              <a:prstGeom prst="rect">
                <a:avLst/>
              </a:prstGeom>
              <a:solidFill>
                <a:srgbClr val="047FA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3" name="Signal">
              <a:extLst>
                <a:ext uri="{FF2B5EF4-FFF2-40B4-BE49-F238E27FC236}">
                  <a16:creationId xmlns:a16="http://schemas.microsoft.com/office/drawing/2014/main" id="{3D5AB8B2-727F-48EF-9C3A-01110406B075}"/>
                </a:ext>
              </a:extLst>
            </p:cNvPr>
            <p:cNvGrpSpPr/>
            <p:nvPr/>
          </p:nvGrpSpPr>
          <p:grpSpPr>
            <a:xfrm>
              <a:off x="9698571" y="2089725"/>
              <a:ext cx="591359" cy="591363"/>
              <a:chOff x="9314079" y="1370808"/>
              <a:chExt cx="591359" cy="591363"/>
            </a:xfrm>
          </p:grpSpPr>
          <p:sp>
            <p:nvSpPr>
              <p:cNvPr id="84" name="Arc 89">
                <a:extLst>
                  <a:ext uri="{FF2B5EF4-FFF2-40B4-BE49-F238E27FC236}">
                    <a16:creationId xmlns:a16="http://schemas.microsoft.com/office/drawing/2014/main" id="{063294EB-AE81-4DF5-AB14-A9186BD0BCD1}"/>
                  </a:ext>
                </a:extLst>
              </p:cNvPr>
              <p:cNvSpPr/>
              <p:nvPr/>
            </p:nvSpPr>
            <p:spPr>
              <a:xfrm rot="18900000">
                <a:off x="9403398" y="1475404"/>
                <a:ext cx="412751" cy="412749"/>
              </a:xfrm>
              <a:prstGeom prst="arc">
                <a:avLst/>
              </a:prstGeom>
              <a:noFill/>
              <a:ln w="19050" cap="flat" cmpd="sng" algn="ctr">
                <a:solidFill>
                  <a:srgbClr val="44546A">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5" name="Arc 90">
                <a:extLst>
                  <a:ext uri="{FF2B5EF4-FFF2-40B4-BE49-F238E27FC236}">
                    <a16:creationId xmlns:a16="http://schemas.microsoft.com/office/drawing/2014/main" id="{4598B2F9-6106-4F93-B63C-0BE1E4B0F6B4}"/>
                  </a:ext>
                </a:extLst>
              </p:cNvPr>
              <p:cNvSpPr/>
              <p:nvPr/>
            </p:nvSpPr>
            <p:spPr>
              <a:xfrm rot="18900000">
                <a:off x="9314079" y="1370808"/>
                <a:ext cx="591359" cy="591363"/>
              </a:xfrm>
              <a:prstGeom prst="arc">
                <a:avLst/>
              </a:prstGeom>
              <a:noFill/>
              <a:ln w="19050" cap="flat" cmpd="sng" algn="ctr">
                <a:solidFill>
                  <a:srgbClr val="44546A">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89" name="Freeform 45">
            <a:extLst>
              <a:ext uri="{FF2B5EF4-FFF2-40B4-BE49-F238E27FC236}">
                <a16:creationId xmlns:a16="http://schemas.microsoft.com/office/drawing/2014/main" id="{C816AB45-374B-4B8B-A197-600CFAFE153A}"/>
              </a:ext>
            </a:extLst>
          </p:cNvPr>
          <p:cNvSpPr>
            <a:spLocks noEditPoints="1"/>
          </p:cNvSpPr>
          <p:nvPr/>
        </p:nvSpPr>
        <p:spPr bwMode="auto">
          <a:xfrm>
            <a:off x="9858068" y="5057371"/>
            <a:ext cx="230112" cy="198795"/>
          </a:xfrm>
          <a:custGeom>
            <a:avLst/>
            <a:gdLst>
              <a:gd name="T0" fmla="*/ 364 w 397"/>
              <a:gd name="T1" fmla="*/ 250 h 283"/>
              <a:gd name="T2" fmla="*/ 364 w 397"/>
              <a:gd name="T3" fmla="*/ 0 h 283"/>
              <a:gd name="T4" fmla="*/ 33 w 397"/>
              <a:gd name="T5" fmla="*/ 0 h 283"/>
              <a:gd name="T6" fmla="*/ 33 w 397"/>
              <a:gd name="T7" fmla="*/ 250 h 283"/>
              <a:gd name="T8" fmla="*/ 0 w 397"/>
              <a:gd name="T9" fmla="*/ 250 h 283"/>
              <a:gd name="T10" fmla="*/ 0 w 397"/>
              <a:gd name="T11" fmla="*/ 283 h 283"/>
              <a:gd name="T12" fmla="*/ 397 w 397"/>
              <a:gd name="T13" fmla="*/ 283 h 283"/>
              <a:gd name="T14" fmla="*/ 397 w 397"/>
              <a:gd name="T15" fmla="*/ 250 h 283"/>
              <a:gd name="T16" fmla="*/ 364 w 397"/>
              <a:gd name="T17" fmla="*/ 250 h 283"/>
              <a:gd name="T18" fmla="*/ 232 w 397"/>
              <a:gd name="T19" fmla="*/ 250 h 283"/>
              <a:gd name="T20" fmla="*/ 165 w 397"/>
              <a:gd name="T21" fmla="*/ 250 h 283"/>
              <a:gd name="T22" fmla="*/ 165 w 397"/>
              <a:gd name="T23" fmla="*/ 233 h 283"/>
              <a:gd name="T24" fmla="*/ 232 w 397"/>
              <a:gd name="T25" fmla="*/ 233 h 283"/>
              <a:gd name="T26" fmla="*/ 232 w 397"/>
              <a:gd name="T27" fmla="*/ 250 h 283"/>
              <a:gd name="T28" fmla="*/ 331 w 397"/>
              <a:gd name="T29" fmla="*/ 200 h 283"/>
              <a:gd name="T30" fmla="*/ 66 w 397"/>
              <a:gd name="T31" fmla="*/ 200 h 283"/>
              <a:gd name="T32" fmla="*/ 66 w 397"/>
              <a:gd name="T33" fmla="*/ 33 h 283"/>
              <a:gd name="T34" fmla="*/ 331 w 397"/>
              <a:gd name="T35" fmla="*/ 33 h 283"/>
              <a:gd name="T36" fmla="*/ 331 w 397"/>
              <a:gd name="T37" fmla="*/ 20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283">
                <a:moveTo>
                  <a:pt x="364" y="250"/>
                </a:moveTo>
                <a:lnTo>
                  <a:pt x="364" y="0"/>
                </a:lnTo>
                <a:lnTo>
                  <a:pt x="33" y="0"/>
                </a:lnTo>
                <a:lnTo>
                  <a:pt x="33" y="250"/>
                </a:lnTo>
                <a:lnTo>
                  <a:pt x="0" y="250"/>
                </a:lnTo>
                <a:lnTo>
                  <a:pt x="0" y="283"/>
                </a:lnTo>
                <a:lnTo>
                  <a:pt x="397" y="283"/>
                </a:lnTo>
                <a:lnTo>
                  <a:pt x="397" y="250"/>
                </a:lnTo>
                <a:lnTo>
                  <a:pt x="364" y="250"/>
                </a:lnTo>
                <a:close/>
                <a:moveTo>
                  <a:pt x="232" y="250"/>
                </a:moveTo>
                <a:lnTo>
                  <a:pt x="165" y="250"/>
                </a:lnTo>
                <a:lnTo>
                  <a:pt x="165" y="233"/>
                </a:lnTo>
                <a:lnTo>
                  <a:pt x="232" y="233"/>
                </a:lnTo>
                <a:lnTo>
                  <a:pt x="232" y="250"/>
                </a:lnTo>
                <a:close/>
                <a:moveTo>
                  <a:pt x="331" y="200"/>
                </a:moveTo>
                <a:lnTo>
                  <a:pt x="66" y="200"/>
                </a:lnTo>
                <a:lnTo>
                  <a:pt x="66" y="33"/>
                </a:lnTo>
                <a:lnTo>
                  <a:pt x="331" y="33"/>
                </a:lnTo>
                <a:lnTo>
                  <a:pt x="331" y="200"/>
                </a:ln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TextBox 62">
            <a:extLst>
              <a:ext uri="{FF2B5EF4-FFF2-40B4-BE49-F238E27FC236}">
                <a16:creationId xmlns:a16="http://schemas.microsoft.com/office/drawing/2014/main" id="{40B15307-D4AF-48AC-B493-17AC4DC4B210}"/>
              </a:ext>
            </a:extLst>
          </p:cNvPr>
          <p:cNvSpPr txBox="1"/>
          <p:nvPr/>
        </p:nvSpPr>
        <p:spPr>
          <a:xfrm>
            <a:off x="2907696" y="5667067"/>
            <a:ext cx="82105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Legekontor</a:t>
            </a:r>
          </a:p>
        </p:txBody>
      </p:sp>
      <p:sp>
        <p:nvSpPr>
          <p:cNvPr id="91" name="TextBox 63">
            <a:extLst>
              <a:ext uri="{FF2B5EF4-FFF2-40B4-BE49-F238E27FC236}">
                <a16:creationId xmlns:a16="http://schemas.microsoft.com/office/drawing/2014/main" id="{AC2AE0BD-2C88-48E6-873F-A119BAE923CD}"/>
              </a:ext>
            </a:extLst>
          </p:cNvPr>
          <p:cNvSpPr txBox="1"/>
          <p:nvPr/>
        </p:nvSpPr>
        <p:spPr>
          <a:xfrm>
            <a:off x="3849356" y="5667067"/>
            <a:ext cx="110639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Sykehus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Pleie og omsorg</a:t>
            </a:r>
          </a:p>
        </p:txBody>
      </p:sp>
      <p:sp>
        <p:nvSpPr>
          <p:cNvPr id="92" name="TextBox 79">
            <a:extLst>
              <a:ext uri="{FF2B5EF4-FFF2-40B4-BE49-F238E27FC236}">
                <a16:creationId xmlns:a16="http://schemas.microsoft.com/office/drawing/2014/main" id="{9732DD65-ABC6-43F4-9ECE-CCAE7C458AE4}"/>
              </a:ext>
            </a:extLst>
          </p:cNvPr>
          <p:cNvSpPr txBox="1"/>
          <p:nvPr/>
        </p:nvSpPr>
        <p:spPr>
          <a:xfrm>
            <a:off x="4918853" y="5667067"/>
            <a:ext cx="107914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Smart-teknologi</a:t>
            </a:r>
          </a:p>
        </p:txBody>
      </p:sp>
      <p:sp>
        <p:nvSpPr>
          <p:cNvPr id="93" name="TextBox 80">
            <a:extLst>
              <a:ext uri="{FF2B5EF4-FFF2-40B4-BE49-F238E27FC236}">
                <a16:creationId xmlns:a16="http://schemas.microsoft.com/office/drawing/2014/main" id="{02A79BCF-6756-45A7-9486-BC1534CDC9DF}"/>
              </a:ext>
            </a:extLst>
          </p:cNvPr>
          <p:cNvSpPr txBox="1"/>
          <p:nvPr/>
        </p:nvSpPr>
        <p:spPr>
          <a:xfrm>
            <a:off x="9085201" y="5667067"/>
            <a:ext cx="82266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Ambulanse</a:t>
            </a:r>
          </a:p>
        </p:txBody>
      </p:sp>
      <p:cxnSp>
        <p:nvCxnSpPr>
          <p:cNvPr id="94" name="Straight Connector 82">
            <a:extLst>
              <a:ext uri="{FF2B5EF4-FFF2-40B4-BE49-F238E27FC236}">
                <a16:creationId xmlns:a16="http://schemas.microsoft.com/office/drawing/2014/main" id="{8FEED968-90D5-4632-8A75-F21254D53F5A}"/>
              </a:ext>
            </a:extLst>
          </p:cNvPr>
          <p:cNvCxnSpPr>
            <a:cxnSpLocks/>
          </p:cNvCxnSpPr>
          <p:nvPr/>
        </p:nvCxnSpPr>
        <p:spPr>
          <a:xfrm flipV="1">
            <a:off x="6454181" y="4215075"/>
            <a:ext cx="0" cy="424718"/>
          </a:xfrm>
          <a:prstGeom prst="line">
            <a:avLst/>
          </a:prstGeom>
          <a:noFill/>
          <a:ln w="9525" cap="flat" cmpd="sng" algn="ctr">
            <a:solidFill>
              <a:srgbClr val="44546A">
                <a:lumMod val="50000"/>
              </a:srgbClr>
            </a:solidFill>
            <a:prstDash val="solid"/>
            <a:miter lim="800000"/>
            <a:headEnd type="none" w="med" len="med"/>
            <a:tailEnd type="triangle" w="med" len="med"/>
          </a:ln>
          <a:effectLst/>
        </p:spPr>
      </p:cxnSp>
      <p:sp>
        <p:nvSpPr>
          <p:cNvPr id="95" name="TextBox 83">
            <a:extLst>
              <a:ext uri="{FF2B5EF4-FFF2-40B4-BE49-F238E27FC236}">
                <a16:creationId xmlns:a16="http://schemas.microsoft.com/office/drawing/2014/main" id="{1C718CB5-8757-4A49-9C2E-81A11C1A8E7D}"/>
              </a:ext>
            </a:extLst>
          </p:cNvPr>
          <p:cNvSpPr txBox="1"/>
          <p:nvPr/>
        </p:nvSpPr>
        <p:spPr>
          <a:xfrm>
            <a:off x="7097176" y="5667067"/>
            <a:ext cx="779381"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Medisinsk</a:t>
            </a:r>
            <a:b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b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Avstands-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oppfølging</a:t>
            </a:r>
          </a:p>
        </p:txBody>
      </p:sp>
      <p:sp>
        <p:nvSpPr>
          <p:cNvPr id="96" name="Freeform 5">
            <a:extLst>
              <a:ext uri="{FF2B5EF4-FFF2-40B4-BE49-F238E27FC236}">
                <a16:creationId xmlns:a16="http://schemas.microsoft.com/office/drawing/2014/main" id="{957BD841-9C3D-4C5A-BDF9-1F3E27DD9B4D}"/>
              </a:ext>
            </a:extLst>
          </p:cNvPr>
          <p:cNvSpPr>
            <a:spLocks noEditPoints="1"/>
          </p:cNvSpPr>
          <p:nvPr/>
        </p:nvSpPr>
        <p:spPr bwMode="auto">
          <a:xfrm>
            <a:off x="8266945" y="5157522"/>
            <a:ext cx="365017" cy="409575"/>
          </a:xfrm>
          <a:custGeom>
            <a:avLst/>
            <a:gdLst>
              <a:gd name="T0" fmla="*/ 292 w 309"/>
              <a:gd name="T1" fmla="*/ 0 h 359"/>
              <a:gd name="T2" fmla="*/ 246 w 309"/>
              <a:gd name="T3" fmla="*/ 0 h 359"/>
              <a:gd name="T4" fmla="*/ 246 w 309"/>
              <a:gd name="T5" fmla="*/ 33 h 359"/>
              <a:gd name="T6" fmla="*/ 276 w 309"/>
              <a:gd name="T7" fmla="*/ 33 h 359"/>
              <a:gd name="T8" fmla="*/ 276 w 309"/>
              <a:gd name="T9" fmla="*/ 106 h 359"/>
              <a:gd name="T10" fmla="*/ 222 w 309"/>
              <a:gd name="T11" fmla="*/ 161 h 359"/>
              <a:gd name="T12" fmla="*/ 167 w 309"/>
              <a:gd name="T13" fmla="*/ 106 h 359"/>
              <a:gd name="T14" fmla="*/ 167 w 309"/>
              <a:gd name="T15" fmla="*/ 33 h 359"/>
              <a:gd name="T16" fmla="*/ 196 w 309"/>
              <a:gd name="T17" fmla="*/ 33 h 359"/>
              <a:gd name="T18" fmla="*/ 196 w 309"/>
              <a:gd name="T19" fmla="*/ 0 h 359"/>
              <a:gd name="T20" fmla="*/ 151 w 309"/>
              <a:gd name="T21" fmla="*/ 0 h 359"/>
              <a:gd name="T22" fmla="*/ 135 w 309"/>
              <a:gd name="T23" fmla="*/ 17 h 359"/>
              <a:gd name="T24" fmla="*/ 135 w 309"/>
              <a:gd name="T25" fmla="*/ 106 h 359"/>
              <a:gd name="T26" fmla="*/ 205 w 309"/>
              <a:gd name="T27" fmla="*/ 192 h 359"/>
              <a:gd name="T28" fmla="*/ 205 w 309"/>
              <a:gd name="T29" fmla="*/ 260 h 359"/>
              <a:gd name="T30" fmla="*/ 138 w 309"/>
              <a:gd name="T31" fmla="*/ 326 h 359"/>
              <a:gd name="T32" fmla="*/ 72 w 309"/>
              <a:gd name="T33" fmla="*/ 260 h 359"/>
              <a:gd name="T34" fmla="*/ 72 w 309"/>
              <a:gd name="T35" fmla="*/ 230 h 359"/>
              <a:gd name="T36" fmla="*/ 110 w 309"/>
              <a:gd name="T37" fmla="*/ 177 h 359"/>
              <a:gd name="T38" fmla="*/ 55 w 309"/>
              <a:gd name="T39" fmla="*/ 122 h 359"/>
              <a:gd name="T40" fmla="*/ 0 w 309"/>
              <a:gd name="T41" fmla="*/ 177 h 359"/>
              <a:gd name="T42" fmla="*/ 39 w 309"/>
              <a:gd name="T43" fmla="*/ 230 h 359"/>
              <a:gd name="T44" fmla="*/ 39 w 309"/>
              <a:gd name="T45" fmla="*/ 260 h 359"/>
              <a:gd name="T46" fmla="*/ 138 w 309"/>
              <a:gd name="T47" fmla="*/ 359 h 359"/>
              <a:gd name="T48" fmla="*/ 238 w 309"/>
              <a:gd name="T49" fmla="*/ 260 h 359"/>
              <a:gd name="T50" fmla="*/ 238 w 309"/>
              <a:gd name="T51" fmla="*/ 192 h 359"/>
              <a:gd name="T52" fmla="*/ 309 w 309"/>
              <a:gd name="T53" fmla="*/ 106 h 359"/>
              <a:gd name="T54" fmla="*/ 309 w 309"/>
              <a:gd name="T55" fmla="*/ 17 h 359"/>
              <a:gd name="T56" fmla="*/ 292 w 309"/>
              <a:gd name="T57" fmla="*/ 0 h 359"/>
              <a:gd name="T58" fmla="*/ 55 w 309"/>
              <a:gd name="T59" fmla="*/ 155 h 359"/>
              <a:gd name="T60" fmla="*/ 77 w 309"/>
              <a:gd name="T61" fmla="*/ 177 h 359"/>
              <a:gd name="T62" fmla="*/ 55 w 309"/>
              <a:gd name="T63" fmla="*/ 200 h 359"/>
              <a:gd name="T64" fmla="*/ 33 w 309"/>
              <a:gd name="T65" fmla="*/ 177 h 359"/>
              <a:gd name="T66" fmla="*/ 55 w 309"/>
              <a:gd name="T67" fmla="*/ 15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9" h="359">
                <a:moveTo>
                  <a:pt x="292" y="0"/>
                </a:moveTo>
                <a:cubicBezTo>
                  <a:pt x="246" y="0"/>
                  <a:pt x="246" y="0"/>
                  <a:pt x="246" y="0"/>
                </a:cubicBezTo>
                <a:cubicBezTo>
                  <a:pt x="246" y="33"/>
                  <a:pt x="246" y="33"/>
                  <a:pt x="246" y="33"/>
                </a:cubicBezTo>
                <a:cubicBezTo>
                  <a:pt x="276" y="33"/>
                  <a:pt x="276" y="33"/>
                  <a:pt x="276" y="33"/>
                </a:cubicBezTo>
                <a:cubicBezTo>
                  <a:pt x="276" y="106"/>
                  <a:pt x="276" y="106"/>
                  <a:pt x="276" y="106"/>
                </a:cubicBezTo>
                <a:cubicBezTo>
                  <a:pt x="276" y="136"/>
                  <a:pt x="252" y="161"/>
                  <a:pt x="222" y="161"/>
                </a:cubicBezTo>
                <a:cubicBezTo>
                  <a:pt x="192" y="161"/>
                  <a:pt x="167" y="136"/>
                  <a:pt x="167" y="106"/>
                </a:cubicBezTo>
                <a:cubicBezTo>
                  <a:pt x="167" y="33"/>
                  <a:pt x="167" y="33"/>
                  <a:pt x="167" y="33"/>
                </a:cubicBezTo>
                <a:cubicBezTo>
                  <a:pt x="196" y="33"/>
                  <a:pt x="196" y="33"/>
                  <a:pt x="196" y="33"/>
                </a:cubicBezTo>
                <a:cubicBezTo>
                  <a:pt x="196" y="0"/>
                  <a:pt x="196" y="0"/>
                  <a:pt x="196" y="0"/>
                </a:cubicBezTo>
                <a:cubicBezTo>
                  <a:pt x="151" y="0"/>
                  <a:pt x="151" y="0"/>
                  <a:pt x="151" y="0"/>
                </a:cubicBezTo>
                <a:cubicBezTo>
                  <a:pt x="142" y="0"/>
                  <a:pt x="135" y="8"/>
                  <a:pt x="135" y="17"/>
                </a:cubicBezTo>
                <a:cubicBezTo>
                  <a:pt x="135" y="106"/>
                  <a:pt x="135" y="106"/>
                  <a:pt x="135" y="106"/>
                </a:cubicBezTo>
                <a:cubicBezTo>
                  <a:pt x="135" y="149"/>
                  <a:pt x="165" y="184"/>
                  <a:pt x="205" y="192"/>
                </a:cubicBezTo>
                <a:cubicBezTo>
                  <a:pt x="205" y="260"/>
                  <a:pt x="205" y="260"/>
                  <a:pt x="205" y="260"/>
                </a:cubicBezTo>
                <a:cubicBezTo>
                  <a:pt x="205" y="296"/>
                  <a:pt x="175" y="326"/>
                  <a:pt x="138" y="326"/>
                </a:cubicBezTo>
                <a:cubicBezTo>
                  <a:pt x="102" y="326"/>
                  <a:pt x="72" y="296"/>
                  <a:pt x="72" y="260"/>
                </a:cubicBezTo>
                <a:cubicBezTo>
                  <a:pt x="72" y="230"/>
                  <a:pt x="72" y="230"/>
                  <a:pt x="72" y="230"/>
                </a:cubicBezTo>
                <a:cubicBezTo>
                  <a:pt x="94" y="223"/>
                  <a:pt x="110" y="202"/>
                  <a:pt x="110" y="177"/>
                </a:cubicBezTo>
                <a:cubicBezTo>
                  <a:pt x="110" y="147"/>
                  <a:pt x="86" y="122"/>
                  <a:pt x="55" y="122"/>
                </a:cubicBezTo>
                <a:cubicBezTo>
                  <a:pt x="25" y="122"/>
                  <a:pt x="0" y="147"/>
                  <a:pt x="0" y="177"/>
                </a:cubicBezTo>
                <a:cubicBezTo>
                  <a:pt x="0" y="202"/>
                  <a:pt x="16" y="223"/>
                  <a:pt x="39" y="230"/>
                </a:cubicBezTo>
                <a:cubicBezTo>
                  <a:pt x="39" y="260"/>
                  <a:pt x="39" y="260"/>
                  <a:pt x="39" y="260"/>
                </a:cubicBezTo>
                <a:cubicBezTo>
                  <a:pt x="39" y="315"/>
                  <a:pt x="83" y="359"/>
                  <a:pt x="138" y="359"/>
                </a:cubicBezTo>
                <a:cubicBezTo>
                  <a:pt x="193" y="359"/>
                  <a:pt x="238" y="315"/>
                  <a:pt x="238" y="260"/>
                </a:cubicBezTo>
                <a:cubicBezTo>
                  <a:pt x="238" y="192"/>
                  <a:pt x="238" y="192"/>
                  <a:pt x="238" y="192"/>
                </a:cubicBezTo>
                <a:cubicBezTo>
                  <a:pt x="278" y="184"/>
                  <a:pt x="309" y="149"/>
                  <a:pt x="309" y="106"/>
                </a:cubicBezTo>
                <a:cubicBezTo>
                  <a:pt x="309" y="17"/>
                  <a:pt x="309" y="17"/>
                  <a:pt x="309" y="17"/>
                </a:cubicBezTo>
                <a:cubicBezTo>
                  <a:pt x="309" y="8"/>
                  <a:pt x="302" y="0"/>
                  <a:pt x="292" y="0"/>
                </a:cubicBezTo>
                <a:close/>
                <a:moveTo>
                  <a:pt x="55" y="155"/>
                </a:moveTo>
                <a:cubicBezTo>
                  <a:pt x="67" y="155"/>
                  <a:pt x="77" y="165"/>
                  <a:pt x="77" y="177"/>
                </a:cubicBezTo>
                <a:cubicBezTo>
                  <a:pt x="77" y="190"/>
                  <a:pt x="67" y="200"/>
                  <a:pt x="55" y="200"/>
                </a:cubicBezTo>
                <a:cubicBezTo>
                  <a:pt x="43" y="200"/>
                  <a:pt x="33" y="190"/>
                  <a:pt x="33" y="177"/>
                </a:cubicBezTo>
                <a:cubicBezTo>
                  <a:pt x="33" y="165"/>
                  <a:pt x="43" y="155"/>
                  <a:pt x="55" y="155"/>
                </a:cubicBezTo>
                <a:close/>
              </a:path>
            </a:pathLst>
          </a:custGeom>
          <a:solidFill>
            <a:srgbClr val="047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2C3845"/>
              </a:solidFill>
              <a:effectLst/>
              <a:uLnTx/>
              <a:uFillTx/>
              <a:latin typeface="Arial" panose="020B0604020202020204"/>
              <a:ea typeface="+mn-ea"/>
              <a:cs typeface="+mn-cs"/>
            </a:endParaRPr>
          </a:p>
        </p:txBody>
      </p:sp>
      <p:sp>
        <p:nvSpPr>
          <p:cNvPr id="97" name="TextBox 93">
            <a:extLst>
              <a:ext uri="{FF2B5EF4-FFF2-40B4-BE49-F238E27FC236}">
                <a16:creationId xmlns:a16="http://schemas.microsoft.com/office/drawing/2014/main" id="{EA7744DA-2554-400A-AA83-F287FC6BF7C4}"/>
              </a:ext>
            </a:extLst>
          </p:cNvPr>
          <p:cNvSpPr txBox="1"/>
          <p:nvPr/>
        </p:nvSpPr>
        <p:spPr>
          <a:xfrm>
            <a:off x="8033719" y="5667067"/>
            <a:ext cx="82105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Legekontor</a:t>
            </a:r>
          </a:p>
        </p:txBody>
      </p:sp>
      <p:cxnSp>
        <p:nvCxnSpPr>
          <p:cNvPr id="98" name="Straight Connector 94">
            <a:extLst>
              <a:ext uri="{FF2B5EF4-FFF2-40B4-BE49-F238E27FC236}">
                <a16:creationId xmlns:a16="http://schemas.microsoft.com/office/drawing/2014/main" id="{845212B1-84EA-440D-943E-7AA460F89851}"/>
              </a:ext>
            </a:extLst>
          </p:cNvPr>
          <p:cNvCxnSpPr>
            <a:cxnSpLocks/>
          </p:cNvCxnSpPr>
          <p:nvPr/>
        </p:nvCxnSpPr>
        <p:spPr>
          <a:xfrm flipV="1">
            <a:off x="7467722" y="4215075"/>
            <a:ext cx="0" cy="424718"/>
          </a:xfrm>
          <a:prstGeom prst="line">
            <a:avLst/>
          </a:prstGeom>
          <a:noFill/>
          <a:ln w="9525" cap="flat" cmpd="sng" algn="ctr">
            <a:solidFill>
              <a:srgbClr val="44546A">
                <a:lumMod val="50000"/>
              </a:srgbClr>
            </a:solidFill>
            <a:prstDash val="solid"/>
            <a:miter lim="800000"/>
            <a:headEnd type="none" w="med" len="med"/>
            <a:tailEnd type="triangle" w="med" len="med"/>
          </a:ln>
          <a:effectLst/>
        </p:spPr>
      </p:cxnSp>
      <p:grpSp>
        <p:nvGrpSpPr>
          <p:cNvPr id="99" name="Group 97">
            <a:extLst>
              <a:ext uri="{FF2B5EF4-FFF2-40B4-BE49-F238E27FC236}">
                <a16:creationId xmlns:a16="http://schemas.microsoft.com/office/drawing/2014/main" id="{F15CAE7E-09FA-4A28-9D54-1A49558BF277}"/>
              </a:ext>
            </a:extLst>
          </p:cNvPr>
          <p:cNvGrpSpPr/>
          <p:nvPr/>
        </p:nvGrpSpPr>
        <p:grpSpPr>
          <a:xfrm>
            <a:off x="5349900" y="5019490"/>
            <a:ext cx="316619" cy="471964"/>
            <a:chOff x="3989297" y="3679971"/>
            <a:chExt cx="423863" cy="631825"/>
          </a:xfrm>
        </p:grpSpPr>
        <p:sp>
          <p:nvSpPr>
            <p:cNvPr id="100" name="Freeform 332">
              <a:extLst>
                <a:ext uri="{FF2B5EF4-FFF2-40B4-BE49-F238E27FC236}">
                  <a16:creationId xmlns:a16="http://schemas.microsoft.com/office/drawing/2014/main" id="{16BEB782-D74E-4A1F-922A-3FCBB6AA1AF4}"/>
                </a:ext>
              </a:extLst>
            </p:cNvPr>
            <p:cNvSpPr>
              <a:spLocks/>
            </p:cNvSpPr>
            <p:nvPr/>
          </p:nvSpPr>
          <p:spPr bwMode="auto">
            <a:xfrm>
              <a:off x="4147027" y="3946077"/>
              <a:ext cx="108402" cy="99613"/>
            </a:xfrm>
            <a:custGeom>
              <a:avLst/>
              <a:gdLst>
                <a:gd name="T0" fmla="*/ 80 w 160"/>
                <a:gd name="T1" fmla="*/ 147 h 147"/>
                <a:gd name="T2" fmla="*/ 68 w 160"/>
                <a:gd name="T3" fmla="*/ 136 h 147"/>
                <a:gd name="T4" fmla="*/ 0 w 160"/>
                <a:gd name="T5" fmla="*/ 44 h 147"/>
                <a:gd name="T6" fmla="*/ 44 w 160"/>
                <a:gd name="T7" fmla="*/ 0 h 147"/>
                <a:gd name="T8" fmla="*/ 80 w 160"/>
                <a:gd name="T9" fmla="*/ 17 h 147"/>
                <a:gd name="T10" fmla="*/ 116 w 160"/>
                <a:gd name="T11" fmla="*/ 0 h 147"/>
                <a:gd name="T12" fmla="*/ 160 w 160"/>
                <a:gd name="T13" fmla="*/ 44 h 147"/>
                <a:gd name="T14" fmla="*/ 92 w 160"/>
                <a:gd name="T15" fmla="*/ 136 h 147"/>
                <a:gd name="T16" fmla="*/ 80 w 1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47">
                  <a:moveTo>
                    <a:pt x="80" y="147"/>
                  </a:moveTo>
                  <a:cubicBezTo>
                    <a:pt x="68" y="136"/>
                    <a:pt x="68" y="136"/>
                    <a:pt x="68" y="136"/>
                  </a:cubicBezTo>
                  <a:cubicBezTo>
                    <a:pt x="27" y="99"/>
                    <a:pt x="0" y="74"/>
                    <a:pt x="0" y="44"/>
                  </a:cubicBezTo>
                  <a:cubicBezTo>
                    <a:pt x="0" y="19"/>
                    <a:pt x="19" y="0"/>
                    <a:pt x="44" y="0"/>
                  </a:cubicBezTo>
                  <a:cubicBezTo>
                    <a:pt x="58" y="0"/>
                    <a:pt x="71" y="6"/>
                    <a:pt x="80" y="17"/>
                  </a:cubicBezTo>
                  <a:cubicBezTo>
                    <a:pt x="89" y="6"/>
                    <a:pt x="102" y="0"/>
                    <a:pt x="116" y="0"/>
                  </a:cubicBezTo>
                  <a:cubicBezTo>
                    <a:pt x="141" y="0"/>
                    <a:pt x="160" y="19"/>
                    <a:pt x="160" y="44"/>
                  </a:cubicBezTo>
                  <a:cubicBezTo>
                    <a:pt x="160" y="74"/>
                    <a:pt x="133" y="99"/>
                    <a:pt x="92" y="136"/>
                  </a:cubicBezTo>
                  <a:lnTo>
                    <a:pt x="80" y="147"/>
                  </a:ln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45">
              <a:extLst>
                <a:ext uri="{FF2B5EF4-FFF2-40B4-BE49-F238E27FC236}">
                  <a16:creationId xmlns:a16="http://schemas.microsoft.com/office/drawing/2014/main" id="{132B1439-075D-45E7-9D21-3733464B5791}"/>
                </a:ext>
              </a:extLst>
            </p:cNvPr>
            <p:cNvSpPr>
              <a:spLocks noEditPoints="1"/>
            </p:cNvSpPr>
            <p:nvPr/>
          </p:nvSpPr>
          <p:spPr bwMode="auto">
            <a:xfrm>
              <a:off x="3989297" y="3679971"/>
              <a:ext cx="423863" cy="631825"/>
            </a:xfrm>
            <a:custGeom>
              <a:avLst/>
              <a:gdLst>
                <a:gd name="T0" fmla="*/ 128 w 128"/>
                <a:gd name="T1" fmla="*/ 96 h 192"/>
                <a:gd name="T2" fmla="*/ 104 w 128"/>
                <a:gd name="T3" fmla="*/ 46 h 192"/>
                <a:gd name="T4" fmla="*/ 96 w 128"/>
                <a:gd name="T5" fmla="*/ 0 h 192"/>
                <a:gd name="T6" fmla="*/ 32 w 128"/>
                <a:gd name="T7" fmla="*/ 0 h 192"/>
                <a:gd name="T8" fmla="*/ 24 w 128"/>
                <a:gd name="T9" fmla="*/ 46 h 192"/>
                <a:gd name="T10" fmla="*/ 0 w 128"/>
                <a:gd name="T11" fmla="*/ 96 h 192"/>
                <a:gd name="T12" fmla="*/ 24 w 128"/>
                <a:gd name="T13" fmla="*/ 146 h 192"/>
                <a:gd name="T14" fmla="*/ 32 w 128"/>
                <a:gd name="T15" fmla="*/ 192 h 192"/>
                <a:gd name="T16" fmla="*/ 96 w 128"/>
                <a:gd name="T17" fmla="*/ 192 h 192"/>
                <a:gd name="T18" fmla="*/ 104 w 128"/>
                <a:gd name="T19" fmla="*/ 146 h 192"/>
                <a:gd name="T20" fmla="*/ 128 w 128"/>
                <a:gd name="T21" fmla="*/ 96 h 192"/>
                <a:gd name="T22" fmla="*/ 16 w 128"/>
                <a:gd name="T23" fmla="*/ 96 h 192"/>
                <a:gd name="T24" fmla="*/ 64 w 128"/>
                <a:gd name="T25" fmla="*/ 48 h 192"/>
                <a:gd name="T26" fmla="*/ 112 w 128"/>
                <a:gd name="T27" fmla="*/ 96 h 192"/>
                <a:gd name="T28" fmla="*/ 64 w 128"/>
                <a:gd name="T29" fmla="*/ 144 h 192"/>
                <a:gd name="T30" fmla="*/ 16 w 128"/>
                <a:gd name="T31"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92">
                  <a:moveTo>
                    <a:pt x="128" y="96"/>
                  </a:moveTo>
                  <a:cubicBezTo>
                    <a:pt x="128" y="76"/>
                    <a:pt x="118" y="58"/>
                    <a:pt x="104" y="46"/>
                  </a:cubicBezTo>
                  <a:cubicBezTo>
                    <a:pt x="96" y="0"/>
                    <a:pt x="96" y="0"/>
                    <a:pt x="96" y="0"/>
                  </a:cubicBezTo>
                  <a:cubicBezTo>
                    <a:pt x="32" y="0"/>
                    <a:pt x="32" y="0"/>
                    <a:pt x="32" y="0"/>
                  </a:cubicBezTo>
                  <a:cubicBezTo>
                    <a:pt x="24" y="46"/>
                    <a:pt x="24" y="46"/>
                    <a:pt x="24" y="46"/>
                  </a:cubicBezTo>
                  <a:cubicBezTo>
                    <a:pt x="10" y="58"/>
                    <a:pt x="0" y="76"/>
                    <a:pt x="0" y="96"/>
                  </a:cubicBezTo>
                  <a:cubicBezTo>
                    <a:pt x="0" y="116"/>
                    <a:pt x="10" y="134"/>
                    <a:pt x="24" y="146"/>
                  </a:cubicBezTo>
                  <a:cubicBezTo>
                    <a:pt x="32" y="192"/>
                    <a:pt x="32" y="192"/>
                    <a:pt x="32" y="192"/>
                  </a:cubicBezTo>
                  <a:cubicBezTo>
                    <a:pt x="96" y="192"/>
                    <a:pt x="96" y="192"/>
                    <a:pt x="96" y="192"/>
                  </a:cubicBezTo>
                  <a:cubicBezTo>
                    <a:pt x="104" y="146"/>
                    <a:pt x="104" y="146"/>
                    <a:pt x="104" y="146"/>
                  </a:cubicBezTo>
                  <a:cubicBezTo>
                    <a:pt x="118" y="134"/>
                    <a:pt x="128" y="116"/>
                    <a:pt x="128" y="96"/>
                  </a:cubicBezTo>
                  <a:close/>
                  <a:moveTo>
                    <a:pt x="16" y="96"/>
                  </a:moveTo>
                  <a:cubicBezTo>
                    <a:pt x="16" y="69"/>
                    <a:pt x="37" y="48"/>
                    <a:pt x="64" y="48"/>
                  </a:cubicBezTo>
                  <a:cubicBezTo>
                    <a:pt x="91" y="48"/>
                    <a:pt x="112" y="69"/>
                    <a:pt x="112" y="96"/>
                  </a:cubicBezTo>
                  <a:cubicBezTo>
                    <a:pt x="112" y="123"/>
                    <a:pt x="91" y="144"/>
                    <a:pt x="64" y="144"/>
                  </a:cubicBezTo>
                  <a:cubicBezTo>
                    <a:pt x="37" y="144"/>
                    <a:pt x="16" y="123"/>
                    <a:pt x="16" y="96"/>
                  </a:cubicBez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2" name="Group 100">
            <a:extLst>
              <a:ext uri="{FF2B5EF4-FFF2-40B4-BE49-F238E27FC236}">
                <a16:creationId xmlns:a16="http://schemas.microsoft.com/office/drawing/2014/main" id="{E29586D1-BB00-4E21-8445-793B94E3A409}"/>
              </a:ext>
            </a:extLst>
          </p:cNvPr>
          <p:cNvGrpSpPr/>
          <p:nvPr/>
        </p:nvGrpSpPr>
        <p:grpSpPr>
          <a:xfrm>
            <a:off x="7251367" y="5057371"/>
            <a:ext cx="445475" cy="409352"/>
            <a:chOff x="5108393" y="3717904"/>
            <a:chExt cx="605020" cy="555960"/>
          </a:xfrm>
        </p:grpSpPr>
        <p:sp>
          <p:nvSpPr>
            <p:cNvPr id="103" name="Freeform 332">
              <a:extLst>
                <a:ext uri="{FF2B5EF4-FFF2-40B4-BE49-F238E27FC236}">
                  <a16:creationId xmlns:a16="http://schemas.microsoft.com/office/drawing/2014/main" id="{D8483748-BC93-4992-BD4C-5F5682190831}"/>
                </a:ext>
              </a:extLst>
            </p:cNvPr>
            <p:cNvSpPr>
              <a:spLocks/>
            </p:cNvSpPr>
            <p:nvPr/>
          </p:nvSpPr>
          <p:spPr bwMode="auto">
            <a:xfrm>
              <a:off x="5108393" y="3717904"/>
              <a:ext cx="605020" cy="555960"/>
            </a:xfrm>
            <a:custGeom>
              <a:avLst/>
              <a:gdLst>
                <a:gd name="T0" fmla="*/ 80 w 160"/>
                <a:gd name="T1" fmla="*/ 147 h 147"/>
                <a:gd name="T2" fmla="*/ 68 w 160"/>
                <a:gd name="T3" fmla="*/ 136 h 147"/>
                <a:gd name="T4" fmla="*/ 0 w 160"/>
                <a:gd name="T5" fmla="*/ 44 h 147"/>
                <a:gd name="T6" fmla="*/ 44 w 160"/>
                <a:gd name="T7" fmla="*/ 0 h 147"/>
                <a:gd name="T8" fmla="*/ 80 w 160"/>
                <a:gd name="T9" fmla="*/ 17 h 147"/>
                <a:gd name="T10" fmla="*/ 116 w 160"/>
                <a:gd name="T11" fmla="*/ 0 h 147"/>
                <a:gd name="T12" fmla="*/ 160 w 160"/>
                <a:gd name="T13" fmla="*/ 44 h 147"/>
                <a:gd name="T14" fmla="*/ 92 w 160"/>
                <a:gd name="T15" fmla="*/ 136 h 147"/>
                <a:gd name="T16" fmla="*/ 80 w 1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47">
                  <a:moveTo>
                    <a:pt x="80" y="147"/>
                  </a:moveTo>
                  <a:cubicBezTo>
                    <a:pt x="68" y="136"/>
                    <a:pt x="68" y="136"/>
                    <a:pt x="68" y="136"/>
                  </a:cubicBezTo>
                  <a:cubicBezTo>
                    <a:pt x="27" y="99"/>
                    <a:pt x="0" y="74"/>
                    <a:pt x="0" y="44"/>
                  </a:cubicBezTo>
                  <a:cubicBezTo>
                    <a:pt x="0" y="19"/>
                    <a:pt x="19" y="0"/>
                    <a:pt x="44" y="0"/>
                  </a:cubicBezTo>
                  <a:cubicBezTo>
                    <a:pt x="58" y="0"/>
                    <a:pt x="71" y="6"/>
                    <a:pt x="80" y="17"/>
                  </a:cubicBezTo>
                  <a:cubicBezTo>
                    <a:pt x="89" y="6"/>
                    <a:pt x="102" y="0"/>
                    <a:pt x="116" y="0"/>
                  </a:cubicBezTo>
                  <a:cubicBezTo>
                    <a:pt x="141" y="0"/>
                    <a:pt x="160" y="19"/>
                    <a:pt x="160" y="44"/>
                  </a:cubicBezTo>
                  <a:cubicBezTo>
                    <a:pt x="160" y="74"/>
                    <a:pt x="133" y="99"/>
                    <a:pt x="92" y="136"/>
                  </a:cubicBezTo>
                  <a:lnTo>
                    <a:pt x="80" y="147"/>
                  </a:ln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2">
              <a:extLst>
                <a:ext uri="{FF2B5EF4-FFF2-40B4-BE49-F238E27FC236}">
                  <a16:creationId xmlns:a16="http://schemas.microsoft.com/office/drawing/2014/main" id="{A4D1947C-99BE-4DBD-9713-BA218BEF69B0}"/>
                </a:ext>
              </a:extLst>
            </p:cNvPr>
            <p:cNvSpPr/>
            <p:nvPr/>
          </p:nvSpPr>
          <p:spPr>
            <a:xfrm>
              <a:off x="5138738" y="3840163"/>
              <a:ext cx="561975" cy="271462"/>
            </a:xfrm>
            <a:custGeom>
              <a:avLst/>
              <a:gdLst>
                <a:gd name="connsiteX0" fmla="*/ 0 w 581025"/>
                <a:gd name="connsiteY0" fmla="*/ 173037 h 271462"/>
                <a:gd name="connsiteX1" fmla="*/ 182563 w 581025"/>
                <a:gd name="connsiteY1" fmla="*/ 173037 h 271462"/>
                <a:gd name="connsiteX2" fmla="*/ 209550 w 581025"/>
                <a:gd name="connsiteY2" fmla="*/ 146050 h 271462"/>
                <a:gd name="connsiteX3" fmla="*/ 238125 w 581025"/>
                <a:gd name="connsiteY3" fmla="*/ 174625 h 271462"/>
                <a:gd name="connsiteX4" fmla="*/ 292100 w 581025"/>
                <a:gd name="connsiteY4" fmla="*/ 0 h 271462"/>
                <a:gd name="connsiteX5" fmla="*/ 330200 w 581025"/>
                <a:gd name="connsiteY5" fmla="*/ 271462 h 271462"/>
                <a:gd name="connsiteX6" fmla="*/ 365125 w 581025"/>
                <a:gd name="connsiteY6" fmla="*/ 169862 h 271462"/>
                <a:gd name="connsiteX7" fmla="*/ 403225 w 581025"/>
                <a:gd name="connsiteY7" fmla="*/ 169862 h 271462"/>
                <a:gd name="connsiteX8" fmla="*/ 428625 w 581025"/>
                <a:gd name="connsiteY8" fmla="*/ 144462 h 271462"/>
                <a:gd name="connsiteX9" fmla="*/ 457200 w 581025"/>
                <a:gd name="connsiteY9" fmla="*/ 173037 h 271462"/>
                <a:gd name="connsiteX10" fmla="*/ 581025 w 581025"/>
                <a:gd name="connsiteY10" fmla="*/ 173037 h 271462"/>
                <a:gd name="connsiteX0" fmla="*/ 0 w 511175"/>
                <a:gd name="connsiteY0" fmla="*/ 173037 h 271462"/>
                <a:gd name="connsiteX1" fmla="*/ 112713 w 511175"/>
                <a:gd name="connsiteY1" fmla="*/ 173037 h 271462"/>
                <a:gd name="connsiteX2" fmla="*/ 139700 w 511175"/>
                <a:gd name="connsiteY2" fmla="*/ 146050 h 271462"/>
                <a:gd name="connsiteX3" fmla="*/ 168275 w 511175"/>
                <a:gd name="connsiteY3" fmla="*/ 174625 h 271462"/>
                <a:gd name="connsiteX4" fmla="*/ 222250 w 511175"/>
                <a:gd name="connsiteY4" fmla="*/ 0 h 271462"/>
                <a:gd name="connsiteX5" fmla="*/ 260350 w 511175"/>
                <a:gd name="connsiteY5" fmla="*/ 271462 h 271462"/>
                <a:gd name="connsiteX6" fmla="*/ 295275 w 511175"/>
                <a:gd name="connsiteY6" fmla="*/ 169862 h 271462"/>
                <a:gd name="connsiteX7" fmla="*/ 333375 w 511175"/>
                <a:gd name="connsiteY7" fmla="*/ 169862 h 271462"/>
                <a:gd name="connsiteX8" fmla="*/ 358775 w 511175"/>
                <a:gd name="connsiteY8" fmla="*/ 144462 h 271462"/>
                <a:gd name="connsiteX9" fmla="*/ 387350 w 511175"/>
                <a:gd name="connsiteY9" fmla="*/ 173037 h 271462"/>
                <a:gd name="connsiteX10" fmla="*/ 511175 w 511175"/>
                <a:gd name="connsiteY10" fmla="*/ 173037 h 271462"/>
                <a:gd name="connsiteX0" fmla="*/ 0 w 561975"/>
                <a:gd name="connsiteY0" fmla="*/ 173037 h 271462"/>
                <a:gd name="connsiteX1" fmla="*/ 112713 w 561975"/>
                <a:gd name="connsiteY1" fmla="*/ 173037 h 271462"/>
                <a:gd name="connsiteX2" fmla="*/ 139700 w 561975"/>
                <a:gd name="connsiteY2" fmla="*/ 146050 h 271462"/>
                <a:gd name="connsiteX3" fmla="*/ 168275 w 561975"/>
                <a:gd name="connsiteY3" fmla="*/ 174625 h 271462"/>
                <a:gd name="connsiteX4" fmla="*/ 222250 w 561975"/>
                <a:gd name="connsiteY4" fmla="*/ 0 h 271462"/>
                <a:gd name="connsiteX5" fmla="*/ 260350 w 561975"/>
                <a:gd name="connsiteY5" fmla="*/ 271462 h 271462"/>
                <a:gd name="connsiteX6" fmla="*/ 295275 w 561975"/>
                <a:gd name="connsiteY6" fmla="*/ 169862 h 271462"/>
                <a:gd name="connsiteX7" fmla="*/ 333375 w 561975"/>
                <a:gd name="connsiteY7" fmla="*/ 169862 h 271462"/>
                <a:gd name="connsiteX8" fmla="*/ 358775 w 561975"/>
                <a:gd name="connsiteY8" fmla="*/ 144462 h 271462"/>
                <a:gd name="connsiteX9" fmla="*/ 387350 w 561975"/>
                <a:gd name="connsiteY9" fmla="*/ 173037 h 271462"/>
                <a:gd name="connsiteX10" fmla="*/ 561975 w 561975"/>
                <a:gd name="connsiteY10" fmla="*/ 173037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271462">
                  <a:moveTo>
                    <a:pt x="0" y="173037"/>
                  </a:moveTo>
                  <a:lnTo>
                    <a:pt x="112713" y="173037"/>
                  </a:lnTo>
                  <a:lnTo>
                    <a:pt x="139700" y="146050"/>
                  </a:lnTo>
                  <a:lnTo>
                    <a:pt x="168275" y="174625"/>
                  </a:lnTo>
                  <a:lnTo>
                    <a:pt x="222250" y="0"/>
                  </a:lnTo>
                  <a:lnTo>
                    <a:pt x="260350" y="271462"/>
                  </a:lnTo>
                  <a:lnTo>
                    <a:pt x="295275" y="169862"/>
                  </a:lnTo>
                  <a:lnTo>
                    <a:pt x="333375" y="169862"/>
                  </a:lnTo>
                  <a:lnTo>
                    <a:pt x="358775" y="144462"/>
                  </a:lnTo>
                  <a:lnTo>
                    <a:pt x="387350" y="173037"/>
                  </a:lnTo>
                  <a:lnTo>
                    <a:pt x="561975" y="173037"/>
                  </a:lnTo>
                </a:path>
              </a:pathLst>
            </a:custGeom>
            <a:noFill/>
            <a:ln w="22225" cap="flat" cmpd="sng" algn="ctr">
              <a:solidFill>
                <a:sysClr val="window" lastClr="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05" name="Group 81">
            <a:extLst>
              <a:ext uri="{FF2B5EF4-FFF2-40B4-BE49-F238E27FC236}">
                <a16:creationId xmlns:a16="http://schemas.microsoft.com/office/drawing/2014/main" id="{A281254E-C1F9-4BE5-A1BC-E39E80826A24}"/>
              </a:ext>
            </a:extLst>
          </p:cNvPr>
          <p:cNvGrpSpPr/>
          <p:nvPr/>
        </p:nvGrpSpPr>
        <p:grpSpPr>
          <a:xfrm>
            <a:off x="7602125" y="2634787"/>
            <a:ext cx="1791728" cy="248270"/>
            <a:chOff x="3640160" y="1696181"/>
            <a:chExt cx="1791728" cy="248270"/>
          </a:xfrm>
        </p:grpSpPr>
        <p:grpSp>
          <p:nvGrpSpPr>
            <p:cNvPr id="106" name="Group 103">
              <a:extLst>
                <a:ext uri="{FF2B5EF4-FFF2-40B4-BE49-F238E27FC236}">
                  <a16:creationId xmlns:a16="http://schemas.microsoft.com/office/drawing/2014/main" id="{A332C636-3F17-4A51-83D9-250C2D15D931}"/>
                </a:ext>
              </a:extLst>
            </p:cNvPr>
            <p:cNvGrpSpPr/>
            <p:nvPr/>
          </p:nvGrpSpPr>
          <p:grpSpPr>
            <a:xfrm>
              <a:off x="3640160" y="1698230"/>
              <a:ext cx="523506" cy="246221"/>
              <a:chOff x="3841797" y="1716264"/>
              <a:chExt cx="523506" cy="246221"/>
            </a:xfrm>
          </p:grpSpPr>
          <p:sp>
            <p:nvSpPr>
              <p:cNvPr id="113" name="TextBox 110">
                <a:extLst>
                  <a:ext uri="{FF2B5EF4-FFF2-40B4-BE49-F238E27FC236}">
                    <a16:creationId xmlns:a16="http://schemas.microsoft.com/office/drawing/2014/main" id="{DC9FCE62-1875-4F9B-B26F-2935CC114FE1}"/>
                  </a:ext>
                </a:extLst>
              </p:cNvPr>
              <p:cNvSpPr txBox="1"/>
              <p:nvPr/>
            </p:nvSpPr>
            <p:spPr>
              <a:xfrm>
                <a:off x="3932171" y="1716264"/>
                <a:ext cx="43313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Tale</a:t>
                </a:r>
              </a:p>
            </p:txBody>
          </p:sp>
          <p:sp>
            <p:nvSpPr>
              <p:cNvPr id="114" name="Freeform 96">
                <a:extLst>
                  <a:ext uri="{FF2B5EF4-FFF2-40B4-BE49-F238E27FC236}">
                    <a16:creationId xmlns:a16="http://schemas.microsoft.com/office/drawing/2014/main" id="{2689F552-586B-4EB0-A26A-EBC122542F16}"/>
                  </a:ext>
                </a:extLst>
              </p:cNvPr>
              <p:cNvSpPr>
                <a:spLocks noEditPoints="1"/>
              </p:cNvSpPr>
              <p:nvPr/>
            </p:nvSpPr>
            <p:spPr bwMode="auto">
              <a:xfrm>
                <a:off x="3841797" y="1784033"/>
                <a:ext cx="127671" cy="127671"/>
              </a:xfrm>
              <a:custGeom>
                <a:avLst/>
                <a:gdLst>
                  <a:gd name="T0" fmla="*/ 144 w 160"/>
                  <a:gd name="T1" fmla="*/ 0 h 160"/>
                  <a:gd name="T2" fmla="*/ 16 w 160"/>
                  <a:gd name="T3" fmla="*/ 0 h 160"/>
                  <a:gd name="T4" fmla="*/ 0 w 160"/>
                  <a:gd name="T5" fmla="*/ 16 h 160"/>
                  <a:gd name="T6" fmla="*/ 0 w 160"/>
                  <a:gd name="T7" fmla="*/ 160 h 160"/>
                  <a:gd name="T8" fmla="*/ 32 w 160"/>
                  <a:gd name="T9" fmla="*/ 128 h 160"/>
                  <a:gd name="T10" fmla="*/ 144 w 160"/>
                  <a:gd name="T11" fmla="*/ 128 h 160"/>
                  <a:gd name="T12" fmla="*/ 160 w 160"/>
                  <a:gd name="T13" fmla="*/ 112 h 160"/>
                  <a:gd name="T14" fmla="*/ 160 w 160"/>
                  <a:gd name="T15" fmla="*/ 16 h 160"/>
                  <a:gd name="T16" fmla="*/ 144 w 160"/>
                  <a:gd name="T17" fmla="*/ 0 h 160"/>
                  <a:gd name="T18" fmla="*/ 144 w 160"/>
                  <a:gd name="T19" fmla="*/ 112 h 160"/>
                  <a:gd name="T20" fmla="*/ 32 w 160"/>
                  <a:gd name="T21" fmla="*/ 112 h 160"/>
                  <a:gd name="T22" fmla="*/ 16 w 160"/>
                  <a:gd name="T23" fmla="*/ 128 h 160"/>
                  <a:gd name="T24" fmla="*/ 16 w 160"/>
                  <a:gd name="T25" fmla="*/ 16 h 160"/>
                  <a:gd name="T26" fmla="*/ 144 w 160"/>
                  <a:gd name="T27" fmla="*/ 16 h 160"/>
                  <a:gd name="T28" fmla="*/ 144 w 160"/>
                  <a:gd name="T29"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60">
                    <a:moveTo>
                      <a:pt x="144" y="0"/>
                    </a:moveTo>
                    <a:cubicBezTo>
                      <a:pt x="16" y="0"/>
                      <a:pt x="16" y="0"/>
                      <a:pt x="16" y="0"/>
                    </a:cubicBezTo>
                    <a:cubicBezTo>
                      <a:pt x="7" y="0"/>
                      <a:pt x="0" y="7"/>
                      <a:pt x="0" y="16"/>
                    </a:cubicBezTo>
                    <a:cubicBezTo>
                      <a:pt x="0" y="160"/>
                      <a:pt x="0" y="160"/>
                      <a:pt x="0" y="160"/>
                    </a:cubicBezTo>
                    <a:cubicBezTo>
                      <a:pt x="32" y="128"/>
                      <a:pt x="32" y="128"/>
                      <a:pt x="32" y="128"/>
                    </a:cubicBezTo>
                    <a:cubicBezTo>
                      <a:pt x="144" y="128"/>
                      <a:pt x="144" y="128"/>
                      <a:pt x="144" y="128"/>
                    </a:cubicBezTo>
                    <a:cubicBezTo>
                      <a:pt x="153" y="128"/>
                      <a:pt x="160" y="121"/>
                      <a:pt x="160" y="112"/>
                    </a:cubicBezTo>
                    <a:cubicBezTo>
                      <a:pt x="160" y="16"/>
                      <a:pt x="160" y="16"/>
                      <a:pt x="160" y="16"/>
                    </a:cubicBezTo>
                    <a:cubicBezTo>
                      <a:pt x="160" y="7"/>
                      <a:pt x="153" y="0"/>
                      <a:pt x="144" y="0"/>
                    </a:cubicBezTo>
                    <a:close/>
                    <a:moveTo>
                      <a:pt x="144" y="112"/>
                    </a:moveTo>
                    <a:cubicBezTo>
                      <a:pt x="32" y="112"/>
                      <a:pt x="32" y="112"/>
                      <a:pt x="32" y="112"/>
                    </a:cubicBezTo>
                    <a:cubicBezTo>
                      <a:pt x="16" y="128"/>
                      <a:pt x="16" y="128"/>
                      <a:pt x="16" y="128"/>
                    </a:cubicBezTo>
                    <a:cubicBezTo>
                      <a:pt x="16" y="16"/>
                      <a:pt x="16" y="16"/>
                      <a:pt x="16" y="16"/>
                    </a:cubicBezTo>
                    <a:cubicBezTo>
                      <a:pt x="144" y="16"/>
                      <a:pt x="144" y="16"/>
                      <a:pt x="144" y="16"/>
                    </a:cubicBezTo>
                    <a:lnTo>
                      <a:pt x="144" y="112"/>
                    </a:lnTo>
                    <a:close/>
                  </a:path>
                </a:pathLst>
              </a:custGeom>
              <a:solidFill>
                <a:srgbClr val="8497B0"/>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7" name="Group 104">
              <a:extLst>
                <a:ext uri="{FF2B5EF4-FFF2-40B4-BE49-F238E27FC236}">
                  <a16:creationId xmlns:a16="http://schemas.microsoft.com/office/drawing/2014/main" id="{A3860061-BDD5-42AC-98FD-2B4A9159DC2A}"/>
                </a:ext>
              </a:extLst>
            </p:cNvPr>
            <p:cNvGrpSpPr/>
            <p:nvPr/>
          </p:nvGrpSpPr>
          <p:grpSpPr>
            <a:xfrm>
              <a:off x="4214836" y="1698230"/>
              <a:ext cx="561506" cy="246221"/>
              <a:chOff x="3824635" y="1894540"/>
              <a:chExt cx="561506" cy="246221"/>
            </a:xfrm>
          </p:grpSpPr>
          <p:sp>
            <p:nvSpPr>
              <p:cNvPr id="111" name="Freeform 45">
                <a:extLst>
                  <a:ext uri="{FF2B5EF4-FFF2-40B4-BE49-F238E27FC236}">
                    <a16:creationId xmlns:a16="http://schemas.microsoft.com/office/drawing/2014/main" id="{FB95AD96-9C2C-4D39-9609-97D4DF52E80A}"/>
                  </a:ext>
                </a:extLst>
              </p:cNvPr>
              <p:cNvSpPr>
                <a:spLocks noEditPoints="1"/>
              </p:cNvSpPr>
              <p:nvPr/>
            </p:nvSpPr>
            <p:spPr bwMode="auto">
              <a:xfrm>
                <a:off x="3824635" y="1960973"/>
                <a:ext cx="161994" cy="115477"/>
              </a:xfrm>
              <a:custGeom>
                <a:avLst/>
                <a:gdLst>
                  <a:gd name="T0" fmla="*/ 364 w 397"/>
                  <a:gd name="T1" fmla="*/ 250 h 283"/>
                  <a:gd name="T2" fmla="*/ 364 w 397"/>
                  <a:gd name="T3" fmla="*/ 0 h 283"/>
                  <a:gd name="T4" fmla="*/ 33 w 397"/>
                  <a:gd name="T5" fmla="*/ 0 h 283"/>
                  <a:gd name="T6" fmla="*/ 33 w 397"/>
                  <a:gd name="T7" fmla="*/ 250 h 283"/>
                  <a:gd name="T8" fmla="*/ 0 w 397"/>
                  <a:gd name="T9" fmla="*/ 250 h 283"/>
                  <a:gd name="T10" fmla="*/ 0 w 397"/>
                  <a:gd name="T11" fmla="*/ 283 h 283"/>
                  <a:gd name="T12" fmla="*/ 397 w 397"/>
                  <a:gd name="T13" fmla="*/ 283 h 283"/>
                  <a:gd name="T14" fmla="*/ 397 w 397"/>
                  <a:gd name="T15" fmla="*/ 250 h 283"/>
                  <a:gd name="T16" fmla="*/ 364 w 397"/>
                  <a:gd name="T17" fmla="*/ 250 h 283"/>
                  <a:gd name="T18" fmla="*/ 232 w 397"/>
                  <a:gd name="T19" fmla="*/ 250 h 283"/>
                  <a:gd name="T20" fmla="*/ 165 w 397"/>
                  <a:gd name="T21" fmla="*/ 250 h 283"/>
                  <a:gd name="T22" fmla="*/ 165 w 397"/>
                  <a:gd name="T23" fmla="*/ 233 h 283"/>
                  <a:gd name="T24" fmla="*/ 232 w 397"/>
                  <a:gd name="T25" fmla="*/ 233 h 283"/>
                  <a:gd name="T26" fmla="*/ 232 w 397"/>
                  <a:gd name="T27" fmla="*/ 250 h 283"/>
                  <a:gd name="T28" fmla="*/ 331 w 397"/>
                  <a:gd name="T29" fmla="*/ 200 h 283"/>
                  <a:gd name="T30" fmla="*/ 66 w 397"/>
                  <a:gd name="T31" fmla="*/ 200 h 283"/>
                  <a:gd name="T32" fmla="*/ 66 w 397"/>
                  <a:gd name="T33" fmla="*/ 33 h 283"/>
                  <a:gd name="T34" fmla="*/ 331 w 397"/>
                  <a:gd name="T35" fmla="*/ 33 h 283"/>
                  <a:gd name="T36" fmla="*/ 331 w 397"/>
                  <a:gd name="T37" fmla="*/ 20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283">
                    <a:moveTo>
                      <a:pt x="364" y="250"/>
                    </a:moveTo>
                    <a:lnTo>
                      <a:pt x="364" y="0"/>
                    </a:lnTo>
                    <a:lnTo>
                      <a:pt x="33" y="0"/>
                    </a:lnTo>
                    <a:lnTo>
                      <a:pt x="33" y="250"/>
                    </a:lnTo>
                    <a:lnTo>
                      <a:pt x="0" y="250"/>
                    </a:lnTo>
                    <a:lnTo>
                      <a:pt x="0" y="283"/>
                    </a:lnTo>
                    <a:lnTo>
                      <a:pt x="397" y="283"/>
                    </a:lnTo>
                    <a:lnTo>
                      <a:pt x="397" y="250"/>
                    </a:lnTo>
                    <a:lnTo>
                      <a:pt x="364" y="250"/>
                    </a:lnTo>
                    <a:close/>
                    <a:moveTo>
                      <a:pt x="232" y="250"/>
                    </a:moveTo>
                    <a:lnTo>
                      <a:pt x="165" y="250"/>
                    </a:lnTo>
                    <a:lnTo>
                      <a:pt x="165" y="233"/>
                    </a:lnTo>
                    <a:lnTo>
                      <a:pt x="232" y="233"/>
                    </a:lnTo>
                    <a:lnTo>
                      <a:pt x="232" y="250"/>
                    </a:lnTo>
                    <a:close/>
                    <a:moveTo>
                      <a:pt x="331" y="200"/>
                    </a:moveTo>
                    <a:lnTo>
                      <a:pt x="66" y="200"/>
                    </a:lnTo>
                    <a:lnTo>
                      <a:pt x="66" y="33"/>
                    </a:lnTo>
                    <a:lnTo>
                      <a:pt x="331" y="33"/>
                    </a:lnTo>
                    <a:lnTo>
                      <a:pt x="331" y="200"/>
                    </a:lnTo>
                    <a:close/>
                  </a:path>
                </a:pathLst>
              </a:custGeom>
              <a:solidFill>
                <a:srgbClr val="8497B0"/>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TextBox 109">
                <a:extLst>
                  <a:ext uri="{FF2B5EF4-FFF2-40B4-BE49-F238E27FC236}">
                    <a16:creationId xmlns:a16="http://schemas.microsoft.com/office/drawing/2014/main" id="{CE19150E-C861-4300-BC3E-97116409571D}"/>
                  </a:ext>
                </a:extLst>
              </p:cNvPr>
              <p:cNvSpPr txBox="1"/>
              <p:nvPr/>
            </p:nvSpPr>
            <p:spPr>
              <a:xfrm>
                <a:off x="3932171" y="1894540"/>
                <a:ext cx="45397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Data</a:t>
                </a:r>
              </a:p>
            </p:txBody>
          </p:sp>
        </p:grpSp>
        <p:grpSp>
          <p:nvGrpSpPr>
            <p:cNvPr id="108" name="Group 105">
              <a:extLst>
                <a:ext uri="{FF2B5EF4-FFF2-40B4-BE49-F238E27FC236}">
                  <a16:creationId xmlns:a16="http://schemas.microsoft.com/office/drawing/2014/main" id="{57EE24B4-88BC-494C-868F-78B1E6A0A78B}"/>
                </a:ext>
              </a:extLst>
            </p:cNvPr>
            <p:cNvGrpSpPr/>
            <p:nvPr/>
          </p:nvGrpSpPr>
          <p:grpSpPr>
            <a:xfrm>
              <a:off x="4825448" y="1696181"/>
              <a:ext cx="606440" cy="246221"/>
              <a:chOff x="4825448" y="1696181"/>
              <a:chExt cx="606440" cy="246221"/>
            </a:xfrm>
          </p:grpSpPr>
          <p:sp>
            <p:nvSpPr>
              <p:cNvPr id="109" name="Freeform 85">
                <a:extLst>
                  <a:ext uri="{FF2B5EF4-FFF2-40B4-BE49-F238E27FC236}">
                    <a16:creationId xmlns:a16="http://schemas.microsoft.com/office/drawing/2014/main" id="{B47EB918-5CF6-4E9C-BE0E-7DE352FE59AD}"/>
                  </a:ext>
                </a:extLst>
              </p:cNvPr>
              <p:cNvSpPr>
                <a:spLocks noEditPoints="1"/>
              </p:cNvSpPr>
              <p:nvPr/>
            </p:nvSpPr>
            <p:spPr bwMode="auto">
              <a:xfrm>
                <a:off x="4825448" y="1760017"/>
                <a:ext cx="134832" cy="134427"/>
              </a:xfrm>
              <a:custGeom>
                <a:avLst/>
                <a:gdLst>
                  <a:gd name="T0" fmla="*/ 144 w 160"/>
                  <a:gd name="T1" fmla="*/ 0 h 160"/>
                  <a:gd name="T2" fmla="*/ 16 w 160"/>
                  <a:gd name="T3" fmla="*/ 0 h 160"/>
                  <a:gd name="T4" fmla="*/ 0 w 160"/>
                  <a:gd name="T5" fmla="*/ 16 h 160"/>
                  <a:gd name="T6" fmla="*/ 0 w 160"/>
                  <a:gd name="T7" fmla="*/ 160 h 160"/>
                  <a:gd name="T8" fmla="*/ 32 w 160"/>
                  <a:gd name="T9" fmla="*/ 128 h 160"/>
                  <a:gd name="T10" fmla="*/ 144 w 160"/>
                  <a:gd name="T11" fmla="*/ 128 h 160"/>
                  <a:gd name="T12" fmla="*/ 160 w 160"/>
                  <a:gd name="T13" fmla="*/ 112 h 160"/>
                  <a:gd name="T14" fmla="*/ 160 w 160"/>
                  <a:gd name="T15" fmla="*/ 16 h 160"/>
                  <a:gd name="T16" fmla="*/ 144 w 160"/>
                  <a:gd name="T17" fmla="*/ 0 h 160"/>
                  <a:gd name="T18" fmla="*/ 128 w 160"/>
                  <a:gd name="T19" fmla="*/ 96 h 160"/>
                  <a:gd name="T20" fmla="*/ 96 w 160"/>
                  <a:gd name="T21" fmla="*/ 70 h 160"/>
                  <a:gd name="T22" fmla="*/ 96 w 160"/>
                  <a:gd name="T23" fmla="*/ 96 h 160"/>
                  <a:gd name="T24" fmla="*/ 32 w 160"/>
                  <a:gd name="T25" fmla="*/ 96 h 160"/>
                  <a:gd name="T26" fmla="*/ 32 w 160"/>
                  <a:gd name="T27" fmla="*/ 32 h 160"/>
                  <a:gd name="T28" fmla="*/ 96 w 160"/>
                  <a:gd name="T29" fmla="*/ 32 h 160"/>
                  <a:gd name="T30" fmla="*/ 96 w 160"/>
                  <a:gd name="T31" fmla="*/ 58 h 160"/>
                  <a:gd name="T32" fmla="*/ 128 w 160"/>
                  <a:gd name="T33" fmla="*/ 32 h 160"/>
                  <a:gd name="T34" fmla="*/ 128 w 160"/>
                  <a:gd name="T35"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60">
                    <a:moveTo>
                      <a:pt x="144" y="0"/>
                    </a:moveTo>
                    <a:cubicBezTo>
                      <a:pt x="16" y="0"/>
                      <a:pt x="16" y="0"/>
                      <a:pt x="16" y="0"/>
                    </a:cubicBezTo>
                    <a:cubicBezTo>
                      <a:pt x="7" y="0"/>
                      <a:pt x="0" y="7"/>
                      <a:pt x="0" y="16"/>
                    </a:cubicBezTo>
                    <a:cubicBezTo>
                      <a:pt x="0" y="160"/>
                      <a:pt x="0" y="160"/>
                      <a:pt x="0" y="160"/>
                    </a:cubicBezTo>
                    <a:cubicBezTo>
                      <a:pt x="32" y="128"/>
                      <a:pt x="32" y="128"/>
                      <a:pt x="32" y="128"/>
                    </a:cubicBezTo>
                    <a:cubicBezTo>
                      <a:pt x="144" y="128"/>
                      <a:pt x="144" y="128"/>
                      <a:pt x="144" y="128"/>
                    </a:cubicBezTo>
                    <a:cubicBezTo>
                      <a:pt x="153" y="128"/>
                      <a:pt x="160" y="121"/>
                      <a:pt x="160" y="112"/>
                    </a:cubicBezTo>
                    <a:cubicBezTo>
                      <a:pt x="160" y="16"/>
                      <a:pt x="160" y="16"/>
                      <a:pt x="160" y="16"/>
                    </a:cubicBezTo>
                    <a:cubicBezTo>
                      <a:pt x="160" y="7"/>
                      <a:pt x="153" y="0"/>
                      <a:pt x="144" y="0"/>
                    </a:cubicBezTo>
                    <a:close/>
                    <a:moveTo>
                      <a:pt x="128" y="96"/>
                    </a:moveTo>
                    <a:cubicBezTo>
                      <a:pt x="96" y="70"/>
                      <a:pt x="96" y="70"/>
                      <a:pt x="96" y="70"/>
                    </a:cubicBezTo>
                    <a:cubicBezTo>
                      <a:pt x="96" y="96"/>
                      <a:pt x="96" y="96"/>
                      <a:pt x="96" y="96"/>
                    </a:cubicBezTo>
                    <a:cubicBezTo>
                      <a:pt x="32" y="96"/>
                      <a:pt x="32" y="96"/>
                      <a:pt x="32" y="96"/>
                    </a:cubicBezTo>
                    <a:cubicBezTo>
                      <a:pt x="32" y="32"/>
                      <a:pt x="32" y="32"/>
                      <a:pt x="32" y="32"/>
                    </a:cubicBezTo>
                    <a:cubicBezTo>
                      <a:pt x="96" y="32"/>
                      <a:pt x="96" y="32"/>
                      <a:pt x="96" y="32"/>
                    </a:cubicBezTo>
                    <a:cubicBezTo>
                      <a:pt x="96" y="58"/>
                      <a:pt x="96" y="58"/>
                      <a:pt x="96" y="58"/>
                    </a:cubicBezTo>
                    <a:cubicBezTo>
                      <a:pt x="128" y="32"/>
                      <a:pt x="128" y="32"/>
                      <a:pt x="128" y="32"/>
                    </a:cubicBezTo>
                    <a:lnTo>
                      <a:pt x="128" y="96"/>
                    </a:lnTo>
                    <a:close/>
                  </a:path>
                </a:pathLst>
              </a:custGeom>
              <a:solidFill>
                <a:srgbClr val="8497B0"/>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TextBox 107">
                <a:extLst>
                  <a:ext uri="{FF2B5EF4-FFF2-40B4-BE49-F238E27FC236}">
                    <a16:creationId xmlns:a16="http://schemas.microsoft.com/office/drawing/2014/main" id="{A53609A5-8BBD-47E1-8DF5-8B0FBA1EA187}"/>
                  </a:ext>
                </a:extLst>
              </p:cNvPr>
              <p:cNvSpPr txBox="1"/>
              <p:nvPr/>
            </p:nvSpPr>
            <p:spPr>
              <a:xfrm>
                <a:off x="4921812" y="1696181"/>
                <a:ext cx="51007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Video</a:t>
                </a:r>
              </a:p>
            </p:txBody>
          </p:sp>
        </p:grpSp>
      </p:grpSp>
      <p:sp>
        <p:nvSpPr>
          <p:cNvPr id="115" name="Freeform 177">
            <a:extLst>
              <a:ext uri="{FF2B5EF4-FFF2-40B4-BE49-F238E27FC236}">
                <a16:creationId xmlns:a16="http://schemas.microsoft.com/office/drawing/2014/main" id="{44E000E3-5899-48B4-960E-374736D47098}"/>
              </a:ext>
            </a:extLst>
          </p:cNvPr>
          <p:cNvSpPr>
            <a:spLocks noEditPoints="1"/>
          </p:cNvSpPr>
          <p:nvPr/>
        </p:nvSpPr>
        <p:spPr bwMode="auto">
          <a:xfrm>
            <a:off x="6278642" y="5012465"/>
            <a:ext cx="371475" cy="579437"/>
          </a:xfrm>
          <a:custGeom>
            <a:avLst/>
            <a:gdLst>
              <a:gd name="T0" fmla="*/ 88 w 112"/>
              <a:gd name="T1" fmla="*/ 0 h 176"/>
              <a:gd name="T2" fmla="*/ 24 w 112"/>
              <a:gd name="T3" fmla="*/ 0 h 176"/>
              <a:gd name="T4" fmla="*/ 0 w 112"/>
              <a:gd name="T5" fmla="*/ 24 h 176"/>
              <a:gd name="T6" fmla="*/ 0 w 112"/>
              <a:gd name="T7" fmla="*/ 152 h 176"/>
              <a:gd name="T8" fmla="*/ 24 w 112"/>
              <a:gd name="T9" fmla="*/ 176 h 176"/>
              <a:gd name="T10" fmla="*/ 88 w 112"/>
              <a:gd name="T11" fmla="*/ 176 h 176"/>
              <a:gd name="T12" fmla="*/ 112 w 112"/>
              <a:gd name="T13" fmla="*/ 152 h 176"/>
              <a:gd name="T14" fmla="*/ 112 w 112"/>
              <a:gd name="T15" fmla="*/ 24 h 176"/>
              <a:gd name="T16" fmla="*/ 88 w 112"/>
              <a:gd name="T17" fmla="*/ 0 h 176"/>
              <a:gd name="T18" fmla="*/ 72 w 112"/>
              <a:gd name="T19" fmla="*/ 160 h 176"/>
              <a:gd name="T20" fmla="*/ 40 w 112"/>
              <a:gd name="T21" fmla="*/ 160 h 176"/>
              <a:gd name="T22" fmla="*/ 40 w 112"/>
              <a:gd name="T23" fmla="*/ 152 h 176"/>
              <a:gd name="T24" fmla="*/ 72 w 112"/>
              <a:gd name="T25" fmla="*/ 152 h 176"/>
              <a:gd name="T26" fmla="*/ 72 w 112"/>
              <a:gd name="T27" fmla="*/ 160 h 176"/>
              <a:gd name="T28" fmla="*/ 98 w 112"/>
              <a:gd name="T29" fmla="*/ 136 h 176"/>
              <a:gd name="T30" fmla="*/ 14 w 112"/>
              <a:gd name="T31" fmla="*/ 136 h 176"/>
              <a:gd name="T32" fmla="*/ 14 w 112"/>
              <a:gd name="T33" fmla="*/ 24 h 176"/>
              <a:gd name="T34" fmla="*/ 98 w 112"/>
              <a:gd name="T35" fmla="*/ 24 h 176"/>
              <a:gd name="T36" fmla="*/ 98 w 112"/>
              <a:gd name="T3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76">
                <a:moveTo>
                  <a:pt x="88" y="0"/>
                </a:moveTo>
                <a:cubicBezTo>
                  <a:pt x="24" y="0"/>
                  <a:pt x="24" y="0"/>
                  <a:pt x="24" y="0"/>
                </a:cubicBezTo>
                <a:cubicBezTo>
                  <a:pt x="11" y="0"/>
                  <a:pt x="0" y="11"/>
                  <a:pt x="0" y="24"/>
                </a:cubicBezTo>
                <a:cubicBezTo>
                  <a:pt x="0" y="152"/>
                  <a:pt x="0" y="152"/>
                  <a:pt x="0" y="152"/>
                </a:cubicBezTo>
                <a:cubicBezTo>
                  <a:pt x="0" y="165"/>
                  <a:pt x="11" y="176"/>
                  <a:pt x="24" y="176"/>
                </a:cubicBezTo>
                <a:cubicBezTo>
                  <a:pt x="88" y="176"/>
                  <a:pt x="88" y="176"/>
                  <a:pt x="88" y="176"/>
                </a:cubicBezTo>
                <a:cubicBezTo>
                  <a:pt x="101" y="176"/>
                  <a:pt x="112" y="165"/>
                  <a:pt x="112" y="152"/>
                </a:cubicBezTo>
                <a:cubicBezTo>
                  <a:pt x="112" y="24"/>
                  <a:pt x="112" y="24"/>
                  <a:pt x="112" y="24"/>
                </a:cubicBezTo>
                <a:cubicBezTo>
                  <a:pt x="112" y="11"/>
                  <a:pt x="101" y="0"/>
                  <a:pt x="88" y="0"/>
                </a:cubicBezTo>
                <a:close/>
                <a:moveTo>
                  <a:pt x="72" y="160"/>
                </a:moveTo>
                <a:cubicBezTo>
                  <a:pt x="40" y="160"/>
                  <a:pt x="40" y="160"/>
                  <a:pt x="40" y="160"/>
                </a:cubicBezTo>
                <a:cubicBezTo>
                  <a:pt x="40" y="152"/>
                  <a:pt x="40" y="152"/>
                  <a:pt x="40" y="152"/>
                </a:cubicBezTo>
                <a:cubicBezTo>
                  <a:pt x="72" y="152"/>
                  <a:pt x="72" y="152"/>
                  <a:pt x="72" y="152"/>
                </a:cubicBezTo>
                <a:lnTo>
                  <a:pt x="72" y="160"/>
                </a:lnTo>
                <a:close/>
                <a:moveTo>
                  <a:pt x="98" y="136"/>
                </a:moveTo>
                <a:cubicBezTo>
                  <a:pt x="14" y="136"/>
                  <a:pt x="14" y="136"/>
                  <a:pt x="14" y="136"/>
                </a:cubicBezTo>
                <a:cubicBezTo>
                  <a:pt x="14" y="24"/>
                  <a:pt x="14" y="24"/>
                  <a:pt x="14" y="24"/>
                </a:cubicBezTo>
                <a:cubicBezTo>
                  <a:pt x="98" y="24"/>
                  <a:pt x="98" y="24"/>
                  <a:pt x="98" y="24"/>
                </a:cubicBezTo>
                <a:lnTo>
                  <a:pt x="98" y="136"/>
                </a:lnTo>
                <a:close/>
              </a:path>
            </a:pathLst>
          </a:custGeom>
          <a:solidFill>
            <a:srgbClr val="047FA4"/>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TextBox 126">
            <a:extLst>
              <a:ext uri="{FF2B5EF4-FFF2-40B4-BE49-F238E27FC236}">
                <a16:creationId xmlns:a16="http://schemas.microsoft.com/office/drawing/2014/main" id="{C2DECCE8-5FCE-4EB1-9DCA-C87312E2D7E1}"/>
              </a:ext>
            </a:extLst>
          </p:cNvPr>
          <p:cNvSpPr txBox="1"/>
          <p:nvPr/>
        </p:nvSpPr>
        <p:spPr>
          <a:xfrm>
            <a:off x="5893180" y="5667067"/>
            <a:ext cx="116249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Kommersielle-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Velferdsteknologi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løsninger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endParaRPr>
          </a:p>
        </p:txBody>
      </p:sp>
      <p:cxnSp>
        <p:nvCxnSpPr>
          <p:cNvPr id="117" name="Straight Connector 127">
            <a:extLst>
              <a:ext uri="{FF2B5EF4-FFF2-40B4-BE49-F238E27FC236}">
                <a16:creationId xmlns:a16="http://schemas.microsoft.com/office/drawing/2014/main" id="{80ADAFCD-2E5F-4849-A516-10D769AD2346}"/>
              </a:ext>
            </a:extLst>
          </p:cNvPr>
          <p:cNvCxnSpPr>
            <a:cxnSpLocks/>
          </p:cNvCxnSpPr>
          <p:nvPr/>
        </p:nvCxnSpPr>
        <p:spPr>
          <a:xfrm flipV="1">
            <a:off x="8444248" y="4214058"/>
            <a:ext cx="1" cy="395531"/>
          </a:xfrm>
          <a:prstGeom prst="line">
            <a:avLst/>
          </a:prstGeom>
          <a:noFill/>
          <a:ln w="9525" cap="flat" cmpd="sng" algn="ctr">
            <a:solidFill>
              <a:srgbClr val="44546A">
                <a:lumMod val="50000"/>
              </a:srgbClr>
            </a:solidFill>
            <a:prstDash val="solid"/>
            <a:miter lim="800000"/>
            <a:tailEnd type="triangle"/>
          </a:ln>
          <a:effectLst/>
        </p:spPr>
      </p:cxnSp>
      <p:cxnSp>
        <p:nvCxnSpPr>
          <p:cNvPr id="118" name="Straight Connector 128">
            <a:extLst>
              <a:ext uri="{FF2B5EF4-FFF2-40B4-BE49-F238E27FC236}">
                <a16:creationId xmlns:a16="http://schemas.microsoft.com/office/drawing/2014/main" id="{994D421E-D0CD-4397-B1B2-42B7CB87902C}"/>
              </a:ext>
            </a:extLst>
          </p:cNvPr>
          <p:cNvCxnSpPr>
            <a:cxnSpLocks/>
          </p:cNvCxnSpPr>
          <p:nvPr/>
        </p:nvCxnSpPr>
        <p:spPr>
          <a:xfrm flipV="1">
            <a:off x="5508209" y="4221538"/>
            <a:ext cx="0" cy="424718"/>
          </a:xfrm>
          <a:prstGeom prst="line">
            <a:avLst/>
          </a:prstGeom>
          <a:noFill/>
          <a:ln w="9525" cap="flat" cmpd="sng" algn="ctr">
            <a:solidFill>
              <a:srgbClr val="44546A">
                <a:lumMod val="50000"/>
              </a:srgbClr>
            </a:solidFill>
            <a:prstDash val="solid"/>
            <a:miter lim="800000"/>
            <a:headEnd type="none" w="med" len="med"/>
            <a:tailEnd type="triangle" w="med" len="med"/>
          </a:ln>
          <a:effectLst/>
        </p:spPr>
      </p:cxnSp>
      <p:cxnSp>
        <p:nvCxnSpPr>
          <p:cNvPr id="119" name="Straight Connector 129">
            <a:extLst>
              <a:ext uri="{FF2B5EF4-FFF2-40B4-BE49-F238E27FC236}">
                <a16:creationId xmlns:a16="http://schemas.microsoft.com/office/drawing/2014/main" id="{851ACAB3-4A61-48B8-B6E0-7D88E3C742B8}"/>
              </a:ext>
            </a:extLst>
          </p:cNvPr>
          <p:cNvCxnSpPr>
            <a:cxnSpLocks/>
          </p:cNvCxnSpPr>
          <p:nvPr/>
        </p:nvCxnSpPr>
        <p:spPr>
          <a:xfrm flipV="1">
            <a:off x="9415796" y="4225814"/>
            <a:ext cx="1" cy="395531"/>
          </a:xfrm>
          <a:prstGeom prst="line">
            <a:avLst/>
          </a:prstGeom>
          <a:noFill/>
          <a:ln w="9525" cap="flat" cmpd="sng" algn="ctr">
            <a:solidFill>
              <a:srgbClr val="44546A">
                <a:lumMod val="50000"/>
              </a:srgbClr>
            </a:solidFill>
            <a:prstDash val="solid"/>
            <a:miter lim="800000"/>
            <a:tailEnd type="triangle"/>
          </a:ln>
          <a:effectLst/>
        </p:spPr>
      </p:cxnSp>
      <p:grpSp>
        <p:nvGrpSpPr>
          <p:cNvPr id="120" name="Group 13">
            <a:extLst>
              <a:ext uri="{FF2B5EF4-FFF2-40B4-BE49-F238E27FC236}">
                <a16:creationId xmlns:a16="http://schemas.microsoft.com/office/drawing/2014/main" id="{11F8ACEF-FA67-440A-85D5-77032E680280}"/>
              </a:ext>
            </a:extLst>
          </p:cNvPr>
          <p:cNvGrpSpPr/>
          <p:nvPr/>
        </p:nvGrpSpPr>
        <p:grpSpPr>
          <a:xfrm>
            <a:off x="2981623" y="2635151"/>
            <a:ext cx="3306882" cy="246221"/>
            <a:chOff x="2845948" y="1702477"/>
            <a:chExt cx="3306882" cy="246221"/>
          </a:xfrm>
        </p:grpSpPr>
        <p:grpSp>
          <p:nvGrpSpPr>
            <p:cNvPr id="121" name="Group 4">
              <a:extLst>
                <a:ext uri="{FF2B5EF4-FFF2-40B4-BE49-F238E27FC236}">
                  <a16:creationId xmlns:a16="http://schemas.microsoft.com/office/drawing/2014/main" id="{2AB8D924-1ECA-49A8-A8F8-9CB5E44C442A}"/>
                </a:ext>
              </a:extLst>
            </p:cNvPr>
            <p:cNvGrpSpPr/>
            <p:nvPr/>
          </p:nvGrpSpPr>
          <p:grpSpPr>
            <a:xfrm>
              <a:off x="2845948" y="1702477"/>
              <a:ext cx="526432" cy="246221"/>
              <a:chOff x="2845948" y="1698230"/>
              <a:chExt cx="526432" cy="246221"/>
            </a:xfrm>
          </p:grpSpPr>
          <p:sp>
            <p:nvSpPr>
              <p:cNvPr id="134" name="TextBox 70">
                <a:extLst>
                  <a:ext uri="{FF2B5EF4-FFF2-40B4-BE49-F238E27FC236}">
                    <a16:creationId xmlns:a16="http://schemas.microsoft.com/office/drawing/2014/main" id="{7183CB17-3210-4ED5-80EF-B8533CEAF5F5}"/>
                  </a:ext>
                </a:extLst>
              </p:cNvPr>
              <p:cNvSpPr txBox="1"/>
              <p:nvPr/>
            </p:nvSpPr>
            <p:spPr>
              <a:xfrm>
                <a:off x="2929322" y="1698230"/>
                <a:ext cx="44305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Tale</a:t>
                </a:r>
              </a:p>
            </p:txBody>
          </p:sp>
          <p:sp>
            <p:nvSpPr>
              <p:cNvPr id="135" name="Freeform 96">
                <a:extLst>
                  <a:ext uri="{FF2B5EF4-FFF2-40B4-BE49-F238E27FC236}">
                    <a16:creationId xmlns:a16="http://schemas.microsoft.com/office/drawing/2014/main" id="{E7C6C044-EA68-4CBB-9D4B-983E3F8161B2}"/>
                  </a:ext>
                </a:extLst>
              </p:cNvPr>
              <p:cNvSpPr>
                <a:spLocks noEditPoints="1"/>
              </p:cNvSpPr>
              <p:nvPr/>
            </p:nvSpPr>
            <p:spPr bwMode="auto">
              <a:xfrm>
                <a:off x="2845948" y="1765999"/>
                <a:ext cx="130597" cy="127671"/>
              </a:xfrm>
              <a:custGeom>
                <a:avLst/>
                <a:gdLst>
                  <a:gd name="T0" fmla="*/ 144 w 160"/>
                  <a:gd name="T1" fmla="*/ 0 h 160"/>
                  <a:gd name="T2" fmla="*/ 16 w 160"/>
                  <a:gd name="T3" fmla="*/ 0 h 160"/>
                  <a:gd name="T4" fmla="*/ 0 w 160"/>
                  <a:gd name="T5" fmla="*/ 16 h 160"/>
                  <a:gd name="T6" fmla="*/ 0 w 160"/>
                  <a:gd name="T7" fmla="*/ 160 h 160"/>
                  <a:gd name="T8" fmla="*/ 32 w 160"/>
                  <a:gd name="T9" fmla="*/ 128 h 160"/>
                  <a:gd name="T10" fmla="*/ 144 w 160"/>
                  <a:gd name="T11" fmla="*/ 128 h 160"/>
                  <a:gd name="T12" fmla="*/ 160 w 160"/>
                  <a:gd name="T13" fmla="*/ 112 h 160"/>
                  <a:gd name="T14" fmla="*/ 160 w 160"/>
                  <a:gd name="T15" fmla="*/ 16 h 160"/>
                  <a:gd name="T16" fmla="*/ 144 w 160"/>
                  <a:gd name="T17" fmla="*/ 0 h 160"/>
                  <a:gd name="T18" fmla="*/ 144 w 160"/>
                  <a:gd name="T19" fmla="*/ 112 h 160"/>
                  <a:gd name="T20" fmla="*/ 32 w 160"/>
                  <a:gd name="T21" fmla="*/ 112 h 160"/>
                  <a:gd name="T22" fmla="*/ 16 w 160"/>
                  <a:gd name="T23" fmla="*/ 128 h 160"/>
                  <a:gd name="T24" fmla="*/ 16 w 160"/>
                  <a:gd name="T25" fmla="*/ 16 h 160"/>
                  <a:gd name="T26" fmla="*/ 144 w 160"/>
                  <a:gd name="T27" fmla="*/ 16 h 160"/>
                  <a:gd name="T28" fmla="*/ 144 w 160"/>
                  <a:gd name="T29"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60">
                    <a:moveTo>
                      <a:pt x="144" y="0"/>
                    </a:moveTo>
                    <a:cubicBezTo>
                      <a:pt x="16" y="0"/>
                      <a:pt x="16" y="0"/>
                      <a:pt x="16" y="0"/>
                    </a:cubicBezTo>
                    <a:cubicBezTo>
                      <a:pt x="7" y="0"/>
                      <a:pt x="0" y="7"/>
                      <a:pt x="0" y="16"/>
                    </a:cubicBezTo>
                    <a:cubicBezTo>
                      <a:pt x="0" y="160"/>
                      <a:pt x="0" y="160"/>
                      <a:pt x="0" y="160"/>
                    </a:cubicBezTo>
                    <a:cubicBezTo>
                      <a:pt x="32" y="128"/>
                      <a:pt x="32" y="128"/>
                      <a:pt x="32" y="128"/>
                    </a:cubicBezTo>
                    <a:cubicBezTo>
                      <a:pt x="144" y="128"/>
                      <a:pt x="144" y="128"/>
                      <a:pt x="144" y="128"/>
                    </a:cubicBezTo>
                    <a:cubicBezTo>
                      <a:pt x="153" y="128"/>
                      <a:pt x="160" y="121"/>
                      <a:pt x="160" y="112"/>
                    </a:cubicBezTo>
                    <a:cubicBezTo>
                      <a:pt x="160" y="16"/>
                      <a:pt x="160" y="16"/>
                      <a:pt x="160" y="16"/>
                    </a:cubicBezTo>
                    <a:cubicBezTo>
                      <a:pt x="160" y="7"/>
                      <a:pt x="153" y="0"/>
                      <a:pt x="144" y="0"/>
                    </a:cubicBezTo>
                    <a:close/>
                    <a:moveTo>
                      <a:pt x="144" y="112"/>
                    </a:moveTo>
                    <a:cubicBezTo>
                      <a:pt x="32" y="112"/>
                      <a:pt x="32" y="112"/>
                      <a:pt x="32" y="112"/>
                    </a:cubicBezTo>
                    <a:cubicBezTo>
                      <a:pt x="16" y="128"/>
                      <a:pt x="16" y="128"/>
                      <a:pt x="16" y="128"/>
                    </a:cubicBezTo>
                    <a:cubicBezTo>
                      <a:pt x="16" y="16"/>
                      <a:pt x="16" y="16"/>
                      <a:pt x="16" y="16"/>
                    </a:cubicBezTo>
                    <a:cubicBezTo>
                      <a:pt x="144" y="16"/>
                      <a:pt x="144" y="16"/>
                      <a:pt x="144" y="16"/>
                    </a:cubicBezTo>
                    <a:lnTo>
                      <a:pt x="144" y="112"/>
                    </a:lnTo>
                    <a:close/>
                  </a:path>
                </a:pathLst>
              </a:custGeom>
              <a:solidFill>
                <a:srgbClr val="8497B0"/>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2" name="Group 5">
              <a:extLst>
                <a:ext uri="{FF2B5EF4-FFF2-40B4-BE49-F238E27FC236}">
                  <a16:creationId xmlns:a16="http://schemas.microsoft.com/office/drawing/2014/main" id="{DF277F8D-CD5A-4B91-8C8F-FC7A24C1898B}"/>
                </a:ext>
              </a:extLst>
            </p:cNvPr>
            <p:cNvGrpSpPr/>
            <p:nvPr/>
          </p:nvGrpSpPr>
          <p:grpSpPr>
            <a:xfrm>
              <a:off x="3423550" y="1702477"/>
              <a:ext cx="561506" cy="246221"/>
              <a:chOff x="3423550" y="1698230"/>
              <a:chExt cx="561506" cy="246221"/>
            </a:xfrm>
          </p:grpSpPr>
          <p:sp>
            <p:nvSpPr>
              <p:cNvPr id="132" name="Freeform 45">
                <a:extLst>
                  <a:ext uri="{FF2B5EF4-FFF2-40B4-BE49-F238E27FC236}">
                    <a16:creationId xmlns:a16="http://schemas.microsoft.com/office/drawing/2014/main" id="{BA443F1A-2214-4804-8DB3-7CDEEA38015A}"/>
                  </a:ext>
                </a:extLst>
              </p:cNvPr>
              <p:cNvSpPr>
                <a:spLocks noEditPoints="1"/>
              </p:cNvSpPr>
              <p:nvPr/>
            </p:nvSpPr>
            <p:spPr bwMode="auto">
              <a:xfrm>
                <a:off x="3423550" y="1764663"/>
                <a:ext cx="161994" cy="115477"/>
              </a:xfrm>
              <a:custGeom>
                <a:avLst/>
                <a:gdLst>
                  <a:gd name="T0" fmla="*/ 364 w 397"/>
                  <a:gd name="T1" fmla="*/ 250 h 283"/>
                  <a:gd name="T2" fmla="*/ 364 w 397"/>
                  <a:gd name="T3" fmla="*/ 0 h 283"/>
                  <a:gd name="T4" fmla="*/ 33 w 397"/>
                  <a:gd name="T5" fmla="*/ 0 h 283"/>
                  <a:gd name="T6" fmla="*/ 33 w 397"/>
                  <a:gd name="T7" fmla="*/ 250 h 283"/>
                  <a:gd name="T8" fmla="*/ 0 w 397"/>
                  <a:gd name="T9" fmla="*/ 250 h 283"/>
                  <a:gd name="T10" fmla="*/ 0 w 397"/>
                  <a:gd name="T11" fmla="*/ 283 h 283"/>
                  <a:gd name="T12" fmla="*/ 397 w 397"/>
                  <a:gd name="T13" fmla="*/ 283 h 283"/>
                  <a:gd name="T14" fmla="*/ 397 w 397"/>
                  <a:gd name="T15" fmla="*/ 250 h 283"/>
                  <a:gd name="T16" fmla="*/ 364 w 397"/>
                  <a:gd name="T17" fmla="*/ 250 h 283"/>
                  <a:gd name="T18" fmla="*/ 232 w 397"/>
                  <a:gd name="T19" fmla="*/ 250 h 283"/>
                  <a:gd name="T20" fmla="*/ 165 w 397"/>
                  <a:gd name="T21" fmla="*/ 250 h 283"/>
                  <a:gd name="T22" fmla="*/ 165 w 397"/>
                  <a:gd name="T23" fmla="*/ 233 h 283"/>
                  <a:gd name="T24" fmla="*/ 232 w 397"/>
                  <a:gd name="T25" fmla="*/ 233 h 283"/>
                  <a:gd name="T26" fmla="*/ 232 w 397"/>
                  <a:gd name="T27" fmla="*/ 250 h 283"/>
                  <a:gd name="T28" fmla="*/ 331 w 397"/>
                  <a:gd name="T29" fmla="*/ 200 h 283"/>
                  <a:gd name="T30" fmla="*/ 66 w 397"/>
                  <a:gd name="T31" fmla="*/ 200 h 283"/>
                  <a:gd name="T32" fmla="*/ 66 w 397"/>
                  <a:gd name="T33" fmla="*/ 33 h 283"/>
                  <a:gd name="T34" fmla="*/ 331 w 397"/>
                  <a:gd name="T35" fmla="*/ 33 h 283"/>
                  <a:gd name="T36" fmla="*/ 331 w 397"/>
                  <a:gd name="T37" fmla="*/ 20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283">
                    <a:moveTo>
                      <a:pt x="364" y="250"/>
                    </a:moveTo>
                    <a:lnTo>
                      <a:pt x="364" y="0"/>
                    </a:lnTo>
                    <a:lnTo>
                      <a:pt x="33" y="0"/>
                    </a:lnTo>
                    <a:lnTo>
                      <a:pt x="33" y="250"/>
                    </a:lnTo>
                    <a:lnTo>
                      <a:pt x="0" y="250"/>
                    </a:lnTo>
                    <a:lnTo>
                      <a:pt x="0" y="283"/>
                    </a:lnTo>
                    <a:lnTo>
                      <a:pt x="397" y="283"/>
                    </a:lnTo>
                    <a:lnTo>
                      <a:pt x="397" y="250"/>
                    </a:lnTo>
                    <a:lnTo>
                      <a:pt x="364" y="250"/>
                    </a:lnTo>
                    <a:close/>
                    <a:moveTo>
                      <a:pt x="232" y="250"/>
                    </a:moveTo>
                    <a:lnTo>
                      <a:pt x="165" y="250"/>
                    </a:lnTo>
                    <a:lnTo>
                      <a:pt x="165" y="233"/>
                    </a:lnTo>
                    <a:lnTo>
                      <a:pt x="232" y="233"/>
                    </a:lnTo>
                    <a:lnTo>
                      <a:pt x="232" y="250"/>
                    </a:lnTo>
                    <a:close/>
                    <a:moveTo>
                      <a:pt x="331" y="200"/>
                    </a:moveTo>
                    <a:lnTo>
                      <a:pt x="66" y="200"/>
                    </a:lnTo>
                    <a:lnTo>
                      <a:pt x="66" y="33"/>
                    </a:lnTo>
                    <a:lnTo>
                      <a:pt x="331" y="33"/>
                    </a:lnTo>
                    <a:lnTo>
                      <a:pt x="331" y="200"/>
                    </a:lnTo>
                    <a:close/>
                  </a:path>
                </a:pathLst>
              </a:custGeom>
              <a:solidFill>
                <a:srgbClr val="8497B0"/>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TextBox 69">
                <a:extLst>
                  <a:ext uri="{FF2B5EF4-FFF2-40B4-BE49-F238E27FC236}">
                    <a16:creationId xmlns:a16="http://schemas.microsoft.com/office/drawing/2014/main" id="{FBCC46AD-D1CD-43CB-A43E-B3996999CFE9}"/>
                  </a:ext>
                </a:extLst>
              </p:cNvPr>
              <p:cNvSpPr txBox="1"/>
              <p:nvPr/>
            </p:nvSpPr>
            <p:spPr>
              <a:xfrm>
                <a:off x="3531086" y="1698230"/>
                <a:ext cx="45397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Data</a:t>
                </a:r>
              </a:p>
            </p:txBody>
          </p:sp>
        </p:grpSp>
        <p:grpSp>
          <p:nvGrpSpPr>
            <p:cNvPr id="123" name="Group 7">
              <a:extLst>
                <a:ext uri="{FF2B5EF4-FFF2-40B4-BE49-F238E27FC236}">
                  <a16:creationId xmlns:a16="http://schemas.microsoft.com/office/drawing/2014/main" id="{39DE3A28-ADE2-43D5-A675-2DA2B879B456}"/>
                </a:ext>
              </a:extLst>
            </p:cNvPr>
            <p:cNvGrpSpPr/>
            <p:nvPr/>
          </p:nvGrpSpPr>
          <p:grpSpPr>
            <a:xfrm>
              <a:off x="3950994" y="1702477"/>
              <a:ext cx="734566" cy="246221"/>
              <a:chOff x="4048188" y="1704691"/>
              <a:chExt cx="615000" cy="246221"/>
            </a:xfrm>
          </p:grpSpPr>
          <p:sp>
            <p:nvSpPr>
              <p:cNvPr id="130" name="Freeform 85">
                <a:extLst>
                  <a:ext uri="{FF2B5EF4-FFF2-40B4-BE49-F238E27FC236}">
                    <a16:creationId xmlns:a16="http://schemas.microsoft.com/office/drawing/2014/main" id="{A6BDAB57-D62C-420C-B7D7-631F1E1DA72C}"/>
                  </a:ext>
                </a:extLst>
              </p:cNvPr>
              <p:cNvSpPr>
                <a:spLocks noEditPoints="1"/>
              </p:cNvSpPr>
              <p:nvPr/>
            </p:nvSpPr>
            <p:spPr bwMode="auto">
              <a:xfrm>
                <a:off x="4048188" y="1764663"/>
                <a:ext cx="120806" cy="129781"/>
              </a:xfrm>
              <a:custGeom>
                <a:avLst/>
                <a:gdLst>
                  <a:gd name="T0" fmla="*/ 144 w 160"/>
                  <a:gd name="T1" fmla="*/ 0 h 160"/>
                  <a:gd name="T2" fmla="*/ 16 w 160"/>
                  <a:gd name="T3" fmla="*/ 0 h 160"/>
                  <a:gd name="T4" fmla="*/ 0 w 160"/>
                  <a:gd name="T5" fmla="*/ 16 h 160"/>
                  <a:gd name="T6" fmla="*/ 0 w 160"/>
                  <a:gd name="T7" fmla="*/ 160 h 160"/>
                  <a:gd name="T8" fmla="*/ 32 w 160"/>
                  <a:gd name="T9" fmla="*/ 128 h 160"/>
                  <a:gd name="T10" fmla="*/ 144 w 160"/>
                  <a:gd name="T11" fmla="*/ 128 h 160"/>
                  <a:gd name="T12" fmla="*/ 160 w 160"/>
                  <a:gd name="T13" fmla="*/ 112 h 160"/>
                  <a:gd name="T14" fmla="*/ 160 w 160"/>
                  <a:gd name="T15" fmla="*/ 16 h 160"/>
                  <a:gd name="T16" fmla="*/ 144 w 160"/>
                  <a:gd name="T17" fmla="*/ 0 h 160"/>
                  <a:gd name="T18" fmla="*/ 128 w 160"/>
                  <a:gd name="T19" fmla="*/ 96 h 160"/>
                  <a:gd name="T20" fmla="*/ 96 w 160"/>
                  <a:gd name="T21" fmla="*/ 70 h 160"/>
                  <a:gd name="T22" fmla="*/ 96 w 160"/>
                  <a:gd name="T23" fmla="*/ 96 h 160"/>
                  <a:gd name="T24" fmla="*/ 32 w 160"/>
                  <a:gd name="T25" fmla="*/ 96 h 160"/>
                  <a:gd name="T26" fmla="*/ 32 w 160"/>
                  <a:gd name="T27" fmla="*/ 32 h 160"/>
                  <a:gd name="T28" fmla="*/ 96 w 160"/>
                  <a:gd name="T29" fmla="*/ 32 h 160"/>
                  <a:gd name="T30" fmla="*/ 96 w 160"/>
                  <a:gd name="T31" fmla="*/ 58 h 160"/>
                  <a:gd name="T32" fmla="*/ 128 w 160"/>
                  <a:gd name="T33" fmla="*/ 32 h 160"/>
                  <a:gd name="T34" fmla="*/ 128 w 160"/>
                  <a:gd name="T35"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60">
                    <a:moveTo>
                      <a:pt x="144" y="0"/>
                    </a:moveTo>
                    <a:cubicBezTo>
                      <a:pt x="16" y="0"/>
                      <a:pt x="16" y="0"/>
                      <a:pt x="16" y="0"/>
                    </a:cubicBezTo>
                    <a:cubicBezTo>
                      <a:pt x="7" y="0"/>
                      <a:pt x="0" y="7"/>
                      <a:pt x="0" y="16"/>
                    </a:cubicBezTo>
                    <a:cubicBezTo>
                      <a:pt x="0" y="160"/>
                      <a:pt x="0" y="160"/>
                      <a:pt x="0" y="160"/>
                    </a:cubicBezTo>
                    <a:cubicBezTo>
                      <a:pt x="32" y="128"/>
                      <a:pt x="32" y="128"/>
                      <a:pt x="32" y="128"/>
                    </a:cubicBezTo>
                    <a:cubicBezTo>
                      <a:pt x="144" y="128"/>
                      <a:pt x="144" y="128"/>
                      <a:pt x="144" y="128"/>
                    </a:cubicBezTo>
                    <a:cubicBezTo>
                      <a:pt x="153" y="128"/>
                      <a:pt x="160" y="121"/>
                      <a:pt x="160" y="112"/>
                    </a:cubicBezTo>
                    <a:cubicBezTo>
                      <a:pt x="160" y="16"/>
                      <a:pt x="160" y="16"/>
                      <a:pt x="160" y="16"/>
                    </a:cubicBezTo>
                    <a:cubicBezTo>
                      <a:pt x="160" y="7"/>
                      <a:pt x="153" y="0"/>
                      <a:pt x="144" y="0"/>
                    </a:cubicBezTo>
                    <a:close/>
                    <a:moveTo>
                      <a:pt x="128" y="96"/>
                    </a:moveTo>
                    <a:cubicBezTo>
                      <a:pt x="96" y="70"/>
                      <a:pt x="96" y="70"/>
                      <a:pt x="96" y="70"/>
                    </a:cubicBezTo>
                    <a:cubicBezTo>
                      <a:pt x="96" y="96"/>
                      <a:pt x="96" y="96"/>
                      <a:pt x="96" y="96"/>
                    </a:cubicBezTo>
                    <a:cubicBezTo>
                      <a:pt x="32" y="96"/>
                      <a:pt x="32" y="96"/>
                      <a:pt x="32" y="96"/>
                    </a:cubicBezTo>
                    <a:cubicBezTo>
                      <a:pt x="32" y="32"/>
                      <a:pt x="32" y="32"/>
                      <a:pt x="32" y="32"/>
                    </a:cubicBezTo>
                    <a:cubicBezTo>
                      <a:pt x="96" y="32"/>
                      <a:pt x="96" y="32"/>
                      <a:pt x="96" y="32"/>
                    </a:cubicBezTo>
                    <a:cubicBezTo>
                      <a:pt x="96" y="58"/>
                      <a:pt x="96" y="58"/>
                      <a:pt x="96" y="58"/>
                    </a:cubicBezTo>
                    <a:cubicBezTo>
                      <a:pt x="128" y="32"/>
                      <a:pt x="128" y="32"/>
                      <a:pt x="128" y="32"/>
                    </a:cubicBezTo>
                    <a:lnTo>
                      <a:pt x="128" y="96"/>
                    </a:lnTo>
                    <a:close/>
                  </a:path>
                </a:pathLst>
              </a:custGeom>
              <a:solidFill>
                <a:srgbClr val="8497B0"/>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TextBox 96">
                <a:extLst>
                  <a:ext uri="{FF2B5EF4-FFF2-40B4-BE49-F238E27FC236}">
                    <a16:creationId xmlns:a16="http://schemas.microsoft.com/office/drawing/2014/main" id="{65A8719E-8195-4B68-959F-35231A3F266C}"/>
                  </a:ext>
                </a:extLst>
              </p:cNvPr>
              <p:cNvSpPr txBox="1"/>
              <p:nvPr/>
            </p:nvSpPr>
            <p:spPr>
              <a:xfrm>
                <a:off x="4154690" y="1704691"/>
                <a:ext cx="50849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Video</a:t>
                </a:r>
              </a:p>
            </p:txBody>
          </p:sp>
        </p:grpSp>
        <p:grpSp>
          <p:nvGrpSpPr>
            <p:cNvPr id="124" name="Group 11">
              <a:extLst>
                <a:ext uri="{FF2B5EF4-FFF2-40B4-BE49-F238E27FC236}">
                  <a16:creationId xmlns:a16="http://schemas.microsoft.com/office/drawing/2014/main" id="{51E4340D-31DD-43AB-B0D5-E0CB2ED10BD9}"/>
                </a:ext>
              </a:extLst>
            </p:cNvPr>
            <p:cNvGrpSpPr/>
            <p:nvPr/>
          </p:nvGrpSpPr>
          <p:grpSpPr>
            <a:xfrm>
              <a:off x="4644799" y="1702477"/>
              <a:ext cx="764721" cy="246221"/>
              <a:chOff x="4644799" y="1702264"/>
              <a:chExt cx="764721" cy="246221"/>
            </a:xfrm>
          </p:grpSpPr>
          <p:sp>
            <p:nvSpPr>
              <p:cNvPr id="128" name="Freeform 203">
                <a:extLst>
                  <a:ext uri="{FF2B5EF4-FFF2-40B4-BE49-F238E27FC236}">
                    <a16:creationId xmlns:a16="http://schemas.microsoft.com/office/drawing/2014/main" id="{0B35B0FF-2B2A-410F-B427-8E8A4AC1EF70}"/>
                  </a:ext>
                </a:extLst>
              </p:cNvPr>
              <p:cNvSpPr>
                <a:spLocks noEditPoints="1"/>
              </p:cNvSpPr>
              <p:nvPr/>
            </p:nvSpPr>
            <p:spPr bwMode="auto">
              <a:xfrm>
                <a:off x="4644799" y="1766155"/>
                <a:ext cx="114911" cy="118439"/>
              </a:xfrm>
              <a:custGeom>
                <a:avLst/>
                <a:gdLst>
                  <a:gd name="T0" fmla="*/ 118 w 146"/>
                  <a:gd name="T1" fmla="*/ 19 h 160"/>
                  <a:gd name="T2" fmla="*/ 29 w 146"/>
                  <a:gd name="T3" fmla="*/ 19 h 160"/>
                  <a:gd name="T4" fmla="*/ 25 w 146"/>
                  <a:gd name="T5" fmla="*/ 12 h 160"/>
                  <a:gd name="T6" fmla="*/ 121 w 146"/>
                  <a:gd name="T7" fmla="*/ 12 h 160"/>
                  <a:gd name="T8" fmla="*/ 119 w 146"/>
                  <a:gd name="T9" fmla="*/ 20 h 160"/>
                  <a:gd name="T10" fmla="*/ 3 w 146"/>
                  <a:gd name="T11" fmla="*/ 61 h 160"/>
                  <a:gd name="T12" fmla="*/ 32 w 146"/>
                  <a:gd name="T13" fmla="*/ 29 h 160"/>
                  <a:gd name="T14" fmla="*/ 144 w 146"/>
                  <a:gd name="T15" fmla="*/ 55 h 160"/>
                  <a:gd name="T16" fmla="*/ 138 w 146"/>
                  <a:gd name="T17" fmla="*/ 60 h 160"/>
                  <a:gd name="T18" fmla="*/ 35 w 146"/>
                  <a:gd name="T19" fmla="*/ 36 h 160"/>
                  <a:gd name="T20" fmla="*/ 5 w 146"/>
                  <a:gd name="T21" fmla="*/ 62 h 160"/>
                  <a:gd name="T22" fmla="*/ 52 w 146"/>
                  <a:gd name="T23" fmla="*/ 157 h 160"/>
                  <a:gd name="T24" fmla="*/ 28 w 146"/>
                  <a:gd name="T25" fmla="*/ 101 h 160"/>
                  <a:gd name="T26" fmla="*/ 118 w 146"/>
                  <a:gd name="T27" fmla="*/ 101 h 160"/>
                  <a:gd name="T28" fmla="*/ 110 w 146"/>
                  <a:gd name="T29" fmla="*/ 101 h 160"/>
                  <a:gd name="T30" fmla="*/ 36 w 146"/>
                  <a:gd name="T31" fmla="*/ 101 h 160"/>
                  <a:gd name="T32" fmla="*/ 58 w 146"/>
                  <a:gd name="T33" fmla="*/ 151 h 160"/>
                  <a:gd name="T34" fmla="*/ 55 w 146"/>
                  <a:gd name="T35" fmla="*/ 158 h 160"/>
                  <a:gd name="T36" fmla="*/ 88 w 146"/>
                  <a:gd name="T37" fmla="*/ 136 h 160"/>
                  <a:gd name="T38" fmla="*/ 73 w 146"/>
                  <a:gd name="T39" fmla="*/ 97 h 160"/>
                  <a:gd name="T40" fmla="*/ 92 w 146"/>
                  <a:gd name="T41" fmla="*/ 130 h 160"/>
                  <a:gd name="T42" fmla="*/ 121 w 146"/>
                  <a:gd name="T43" fmla="*/ 135 h 160"/>
                  <a:gd name="T44" fmla="*/ 122 w 146"/>
                  <a:gd name="T45" fmla="*/ 143 h 160"/>
                  <a:gd name="T46" fmla="*/ 96 w 146"/>
                  <a:gd name="T47" fmla="*/ 160 h 160"/>
                  <a:gd name="T48" fmla="*/ 65 w 146"/>
                  <a:gd name="T49" fmla="*/ 143 h 160"/>
                  <a:gd name="T50" fmla="*/ 73 w 146"/>
                  <a:gd name="T51" fmla="*/ 78 h 160"/>
                  <a:gd name="T52" fmla="*/ 114 w 146"/>
                  <a:gd name="T53" fmla="*/ 117 h 160"/>
                  <a:gd name="T54" fmla="*/ 73 w 146"/>
                  <a:gd name="T55" fmla="*/ 47 h 160"/>
                  <a:gd name="T56" fmla="*/ 15 w 146"/>
                  <a:gd name="T57" fmla="*/ 101 h 160"/>
                  <a:gd name="T58" fmla="*/ 18 w 146"/>
                  <a:gd name="T59" fmla="*/ 135 h 160"/>
                  <a:gd name="T60" fmla="*/ 7 w 146"/>
                  <a:gd name="T61" fmla="*/ 101 h 160"/>
                  <a:gd name="T62" fmla="*/ 73 w 146"/>
                  <a:gd name="T63" fmla="*/ 39 h 160"/>
                  <a:gd name="T64" fmla="*/ 114 w 146"/>
                  <a:gd name="T65" fmla="*/ 125 h 160"/>
                  <a:gd name="T66" fmla="*/ 73 w 146"/>
                  <a:gd name="T67" fmla="*/ 86 h 160"/>
                  <a:gd name="T68" fmla="*/ 71 w 146"/>
                  <a:gd name="T69" fmla="*/ 137 h 160"/>
                  <a:gd name="T70" fmla="*/ 100 w 146"/>
                  <a:gd name="T71" fmla="*/ 15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60">
                    <a:moveTo>
                      <a:pt x="119" y="20"/>
                    </a:moveTo>
                    <a:cubicBezTo>
                      <a:pt x="119" y="20"/>
                      <a:pt x="118" y="20"/>
                      <a:pt x="118" y="19"/>
                    </a:cubicBezTo>
                    <a:cubicBezTo>
                      <a:pt x="102" y="11"/>
                      <a:pt x="89" y="8"/>
                      <a:pt x="73" y="8"/>
                    </a:cubicBezTo>
                    <a:cubicBezTo>
                      <a:pt x="57" y="8"/>
                      <a:pt x="42" y="12"/>
                      <a:pt x="29" y="19"/>
                    </a:cubicBezTo>
                    <a:cubicBezTo>
                      <a:pt x="27" y="20"/>
                      <a:pt x="24" y="20"/>
                      <a:pt x="23" y="18"/>
                    </a:cubicBezTo>
                    <a:cubicBezTo>
                      <a:pt x="22" y="16"/>
                      <a:pt x="23" y="13"/>
                      <a:pt x="25" y="12"/>
                    </a:cubicBezTo>
                    <a:cubicBezTo>
                      <a:pt x="40" y="4"/>
                      <a:pt x="56" y="0"/>
                      <a:pt x="73" y="0"/>
                    </a:cubicBezTo>
                    <a:cubicBezTo>
                      <a:pt x="90" y="0"/>
                      <a:pt x="105" y="4"/>
                      <a:pt x="121" y="12"/>
                    </a:cubicBezTo>
                    <a:cubicBezTo>
                      <a:pt x="123" y="13"/>
                      <a:pt x="124" y="16"/>
                      <a:pt x="123" y="18"/>
                    </a:cubicBezTo>
                    <a:cubicBezTo>
                      <a:pt x="122" y="19"/>
                      <a:pt x="121" y="20"/>
                      <a:pt x="119" y="20"/>
                    </a:cubicBezTo>
                    <a:close/>
                    <a:moveTo>
                      <a:pt x="5" y="62"/>
                    </a:moveTo>
                    <a:cubicBezTo>
                      <a:pt x="4" y="62"/>
                      <a:pt x="3" y="62"/>
                      <a:pt x="3" y="61"/>
                    </a:cubicBezTo>
                    <a:cubicBezTo>
                      <a:pt x="1" y="60"/>
                      <a:pt x="0" y="57"/>
                      <a:pt x="2" y="55"/>
                    </a:cubicBezTo>
                    <a:cubicBezTo>
                      <a:pt x="10" y="44"/>
                      <a:pt x="20" y="35"/>
                      <a:pt x="32" y="29"/>
                    </a:cubicBezTo>
                    <a:cubicBezTo>
                      <a:pt x="57" y="16"/>
                      <a:pt x="89" y="16"/>
                      <a:pt x="114" y="29"/>
                    </a:cubicBezTo>
                    <a:cubicBezTo>
                      <a:pt x="126" y="35"/>
                      <a:pt x="136" y="44"/>
                      <a:pt x="144" y="55"/>
                    </a:cubicBezTo>
                    <a:cubicBezTo>
                      <a:pt x="146" y="57"/>
                      <a:pt x="145" y="59"/>
                      <a:pt x="143" y="61"/>
                    </a:cubicBezTo>
                    <a:cubicBezTo>
                      <a:pt x="142" y="62"/>
                      <a:pt x="139" y="62"/>
                      <a:pt x="138" y="60"/>
                    </a:cubicBezTo>
                    <a:cubicBezTo>
                      <a:pt x="131" y="50"/>
                      <a:pt x="121" y="42"/>
                      <a:pt x="111" y="36"/>
                    </a:cubicBezTo>
                    <a:cubicBezTo>
                      <a:pt x="88" y="25"/>
                      <a:pt x="58" y="25"/>
                      <a:pt x="35" y="36"/>
                    </a:cubicBezTo>
                    <a:cubicBezTo>
                      <a:pt x="25" y="42"/>
                      <a:pt x="15" y="50"/>
                      <a:pt x="8" y="60"/>
                    </a:cubicBezTo>
                    <a:cubicBezTo>
                      <a:pt x="7" y="61"/>
                      <a:pt x="6" y="62"/>
                      <a:pt x="5" y="62"/>
                    </a:cubicBezTo>
                    <a:close/>
                    <a:moveTo>
                      <a:pt x="55" y="158"/>
                    </a:moveTo>
                    <a:cubicBezTo>
                      <a:pt x="54" y="158"/>
                      <a:pt x="53" y="158"/>
                      <a:pt x="52" y="157"/>
                    </a:cubicBezTo>
                    <a:cubicBezTo>
                      <a:pt x="45" y="150"/>
                      <a:pt x="42" y="146"/>
                      <a:pt x="36" y="136"/>
                    </a:cubicBezTo>
                    <a:cubicBezTo>
                      <a:pt x="31" y="126"/>
                      <a:pt x="28" y="114"/>
                      <a:pt x="28" y="101"/>
                    </a:cubicBezTo>
                    <a:cubicBezTo>
                      <a:pt x="28" y="77"/>
                      <a:pt x="48" y="58"/>
                      <a:pt x="73" y="58"/>
                    </a:cubicBezTo>
                    <a:cubicBezTo>
                      <a:pt x="98" y="58"/>
                      <a:pt x="118" y="77"/>
                      <a:pt x="118" y="101"/>
                    </a:cubicBezTo>
                    <a:cubicBezTo>
                      <a:pt x="118" y="103"/>
                      <a:pt x="117" y="105"/>
                      <a:pt x="114" y="105"/>
                    </a:cubicBezTo>
                    <a:cubicBezTo>
                      <a:pt x="112" y="105"/>
                      <a:pt x="110" y="103"/>
                      <a:pt x="110" y="101"/>
                    </a:cubicBezTo>
                    <a:cubicBezTo>
                      <a:pt x="110" y="82"/>
                      <a:pt x="94" y="66"/>
                      <a:pt x="73" y="66"/>
                    </a:cubicBezTo>
                    <a:cubicBezTo>
                      <a:pt x="52" y="66"/>
                      <a:pt x="36" y="82"/>
                      <a:pt x="36" y="101"/>
                    </a:cubicBezTo>
                    <a:cubicBezTo>
                      <a:pt x="36" y="113"/>
                      <a:pt x="38" y="123"/>
                      <a:pt x="43" y="132"/>
                    </a:cubicBezTo>
                    <a:cubicBezTo>
                      <a:pt x="48" y="141"/>
                      <a:pt x="52" y="145"/>
                      <a:pt x="58" y="151"/>
                    </a:cubicBezTo>
                    <a:cubicBezTo>
                      <a:pt x="59" y="153"/>
                      <a:pt x="59" y="156"/>
                      <a:pt x="58" y="157"/>
                    </a:cubicBezTo>
                    <a:cubicBezTo>
                      <a:pt x="57" y="158"/>
                      <a:pt x="56" y="158"/>
                      <a:pt x="55" y="158"/>
                    </a:cubicBezTo>
                    <a:close/>
                    <a:moveTo>
                      <a:pt x="112" y="143"/>
                    </a:moveTo>
                    <a:cubicBezTo>
                      <a:pt x="103" y="143"/>
                      <a:pt x="94" y="141"/>
                      <a:pt x="88" y="136"/>
                    </a:cubicBezTo>
                    <a:cubicBezTo>
                      <a:pt x="76" y="128"/>
                      <a:pt x="69" y="115"/>
                      <a:pt x="69" y="101"/>
                    </a:cubicBezTo>
                    <a:cubicBezTo>
                      <a:pt x="69" y="99"/>
                      <a:pt x="70" y="97"/>
                      <a:pt x="73" y="97"/>
                    </a:cubicBezTo>
                    <a:cubicBezTo>
                      <a:pt x="75" y="97"/>
                      <a:pt x="77" y="99"/>
                      <a:pt x="77" y="101"/>
                    </a:cubicBezTo>
                    <a:cubicBezTo>
                      <a:pt x="77" y="113"/>
                      <a:pt x="82" y="123"/>
                      <a:pt x="92" y="130"/>
                    </a:cubicBezTo>
                    <a:cubicBezTo>
                      <a:pt x="98" y="134"/>
                      <a:pt x="104" y="135"/>
                      <a:pt x="112" y="135"/>
                    </a:cubicBezTo>
                    <a:cubicBezTo>
                      <a:pt x="114" y="135"/>
                      <a:pt x="118" y="135"/>
                      <a:pt x="121" y="135"/>
                    </a:cubicBezTo>
                    <a:cubicBezTo>
                      <a:pt x="123" y="134"/>
                      <a:pt x="125" y="136"/>
                      <a:pt x="125" y="138"/>
                    </a:cubicBezTo>
                    <a:cubicBezTo>
                      <a:pt x="126" y="140"/>
                      <a:pt x="124" y="142"/>
                      <a:pt x="122" y="143"/>
                    </a:cubicBezTo>
                    <a:cubicBezTo>
                      <a:pt x="117" y="143"/>
                      <a:pt x="113" y="143"/>
                      <a:pt x="112" y="143"/>
                    </a:cubicBezTo>
                    <a:close/>
                    <a:moveTo>
                      <a:pt x="96" y="160"/>
                    </a:moveTo>
                    <a:cubicBezTo>
                      <a:pt x="96" y="160"/>
                      <a:pt x="96" y="160"/>
                      <a:pt x="95" y="160"/>
                    </a:cubicBezTo>
                    <a:cubicBezTo>
                      <a:pt x="82" y="156"/>
                      <a:pt x="74" y="152"/>
                      <a:pt x="65" y="143"/>
                    </a:cubicBezTo>
                    <a:cubicBezTo>
                      <a:pt x="54" y="132"/>
                      <a:pt x="48" y="117"/>
                      <a:pt x="48" y="101"/>
                    </a:cubicBezTo>
                    <a:cubicBezTo>
                      <a:pt x="48" y="88"/>
                      <a:pt x="59" y="78"/>
                      <a:pt x="73" y="78"/>
                    </a:cubicBezTo>
                    <a:cubicBezTo>
                      <a:pt x="86" y="78"/>
                      <a:pt x="97" y="88"/>
                      <a:pt x="97" y="101"/>
                    </a:cubicBezTo>
                    <a:cubicBezTo>
                      <a:pt x="97" y="110"/>
                      <a:pt x="105" y="117"/>
                      <a:pt x="114" y="117"/>
                    </a:cubicBezTo>
                    <a:cubicBezTo>
                      <a:pt x="123" y="117"/>
                      <a:pt x="131" y="110"/>
                      <a:pt x="131" y="101"/>
                    </a:cubicBezTo>
                    <a:cubicBezTo>
                      <a:pt x="131" y="71"/>
                      <a:pt x="105" y="47"/>
                      <a:pt x="73" y="47"/>
                    </a:cubicBezTo>
                    <a:cubicBezTo>
                      <a:pt x="50" y="47"/>
                      <a:pt x="29" y="59"/>
                      <a:pt x="20" y="79"/>
                    </a:cubicBezTo>
                    <a:cubicBezTo>
                      <a:pt x="17" y="85"/>
                      <a:pt x="15" y="93"/>
                      <a:pt x="15" y="101"/>
                    </a:cubicBezTo>
                    <a:cubicBezTo>
                      <a:pt x="15" y="108"/>
                      <a:pt x="16" y="117"/>
                      <a:pt x="21" y="130"/>
                    </a:cubicBezTo>
                    <a:cubicBezTo>
                      <a:pt x="21" y="132"/>
                      <a:pt x="20" y="134"/>
                      <a:pt x="18" y="135"/>
                    </a:cubicBezTo>
                    <a:cubicBezTo>
                      <a:pt x="16" y="136"/>
                      <a:pt x="14" y="135"/>
                      <a:pt x="13" y="133"/>
                    </a:cubicBezTo>
                    <a:cubicBezTo>
                      <a:pt x="9" y="122"/>
                      <a:pt x="7" y="112"/>
                      <a:pt x="7" y="101"/>
                    </a:cubicBezTo>
                    <a:cubicBezTo>
                      <a:pt x="7" y="92"/>
                      <a:pt x="9" y="83"/>
                      <a:pt x="13" y="75"/>
                    </a:cubicBezTo>
                    <a:cubicBezTo>
                      <a:pt x="23" y="53"/>
                      <a:pt x="47" y="39"/>
                      <a:pt x="73" y="39"/>
                    </a:cubicBezTo>
                    <a:cubicBezTo>
                      <a:pt x="109" y="39"/>
                      <a:pt x="139" y="67"/>
                      <a:pt x="139" y="101"/>
                    </a:cubicBezTo>
                    <a:cubicBezTo>
                      <a:pt x="139" y="114"/>
                      <a:pt x="128" y="125"/>
                      <a:pt x="114" y="125"/>
                    </a:cubicBezTo>
                    <a:cubicBezTo>
                      <a:pt x="100" y="125"/>
                      <a:pt x="89" y="114"/>
                      <a:pt x="89" y="101"/>
                    </a:cubicBezTo>
                    <a:cubicBezTo>
                      <a:pt x="89" y="93"/>
                      <a:pt x="82" y="86"/>
                      <a:pt x="73" y="86"/>
                    </a:cubicBezTo>
                    <a:cubicBezTo>
                      <a:pt x="64" y="86"/>
                      <a:pt x="56" y="93"/>
                      <a:pt x="56" y="101"/>
                    </a:cubicBezTo>
                    <a:cubicBezTo>
                      <a:pt x="56" y="115"/>
                      <a:pt x="61" y="128"/>
                      <a:pt x="71" y="137"/>
                    </a:cubicBezTo>
                    <a:cubicBezTo>
                      <a:pt x="79" y="145"/>
                      <a:pt x="86" y="149"/>
                      <a:pt x="97" y="152"/>
                    </a:cubicBezTo>
                    <a:cubicBezTo>
                      <a:pt x="99" y="153"/>
                      <a:pt x="101" y="155"/>
                      <a:pt x="100" y="157"/>
                    </a:cubicBezTo>
                    <a:cubicBezTo>
                      <a:pt x="100" y="159"/>
                      <a:pt x="98" y="160"/>
                      <a:pt x="96" y="160"/>
                    </a:cubicBezTo>
                    <a:close/>
                  </a:path>
                </a:pathLst>
              </a:custGeom>
              <a:solidFill>
                <a:srgbClr val="8497B0"/>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TextBox 76">
                <a:extLst>
                  <a:ext uri="{FF2B5EF4-FFF2-40B4-BE49-F238E27FC236}">
                    <a16:creationId xmlns:a16="http://schemas.microsoft.com/office/drawing/2014/main" id="{12F89459-6026-4CAF-AE71-D70EC5A6751C}"/>
                  </a:ext>
                </a:extLst>
              </p:cNvPr>
              <p:cNvSpPr txBox="1"/>
              <p:nvPr/>
            </p:nvSpPr>
            <p:spPr>
              <a:xfrm>
                <a:off x="4726320" y="1702264"/>
                <a:ext cx="68320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Helse-ID</a:t>
                </a:r>
              </a:p>
            </p:txBody>
          </p:sp>
        </p:grpSp>
        <p:grpSp>
          <p:nvGrpSpPr>
            <p:cNvPr id="125" name="Group 12">
              <a:extLst>
                <a:ext uri="{FF2B5EF4-FFF2-40B4-BE49-F238E27FC236}">
                  <a16:creationId xmlns:a16="http://schemas.microsoft.com/office/drawing/2014/main" id="{079232A0-B652-4B21-8562-C57B3E5C3FCF}"/>
                </a:ext>
              </a:extLst>
            </p:cNvPr>
            <p:cNvGrpSpPr/>
            <p:nvPr/>
          </p:nvGrpSpPr>
          <p:grpSpPr>
            <a:xfrm>
              <a:off x="5342245" y="1702477"/>
              <a:ext cx="810585" cy="246221"/>
              <a:chOff x="5342245" y="1706723"/>
              <a:chExt cx="810585" cy="246221"/>
            </a:xfrm>
          </p:grpSpPr>
          <p:sp>
            <p:nvSpPr>
              <p:cNvPr id="126" name="Freeform 88">
                <a:extLst>
                  <a:ext uri="{FF2B5EF4-FFF2-40B4-BE49-F238E27FC236}">
                    <a16:creationId xmlns:a16="http://schemas.microsoft.com/office/drawing/2014/main" id="{4144CCD0-A2C1-4C84-8C3B-AA37D4D3B023}"/>
                  </a:ext>
                </a:extLst>
              </p:cNvPr>
              <p:cNvSpPr>
                <a:spLocks noEditPoints="1"/>
              </p:cNvSpPr>
              <p:nvPr/>
            </p:nvSpPr>
            <p:spPr bwMode="auto">
              <a:xfrm>
                <a:off x="5342245" y="1739569"/>
                <a:ext cx="172511" cy="180529"/>
              </a:xfrm>
              <a:custGeom>
                <a:avLst/>
                <a:gdLst>
                  <a:gd name="T0" fmla="*/ 144 w 160"/>
                  <a:gd name="T1" fmla="*/ 0 h 160"/>
                  <a:gd name="T2" fmla="*/ 16 w 160"/>
                  <a:gd name="T3" fmla="*/ 0 h 160"/>
                  <a:gd name="T4" fmla="*/ 0 w 160"/>
                  <a:gd name="T5" fmla="*/ 16 h 160"/>
                  <a:gd name="T6" fmla="*/ 0 w 160"/>
                  <a:gd name="T7" fmla="*/ 160 h 160"/>
                  <a:gd name="T8" fmla="*/ 32 w 160"/>
                  <a:gd name="T9" fmla="*/ 128 h 160"/>
                  <a:gd name="T10" fmla="*/ 144 w 160"/>
                  <a:gd name="T11" fmla="*/ 128 h 160"/>
                  <a:gd name="T12" fmla="*/ 160 w 160"/>
                  <a:gd name="T13" fmla="*/ 112 h 160"/>
                  <a:gd name="T14" fmla="*/ 160 w 160"/>
                  <a:gd name="T15" fmla="*/ 16 h 160"/>
                  <a:gd name="T16" fmla="*/ 144 w 160"/>
                  <a:gd name="T17" fmla="*/ 0 h 160"/>
                  <a:gd name="T18" fmla="*/ 32 w 160"/>
                  <a:gd name="T19" fmla="*/ 56 h 160"/>
                  <a:gd name="T20" fmla="*/ 128 w 160"/>
                  <a:gd name="T21" fmla="*/ 56 h 160"/>
                  <a:gd name="T22" fmla="*/ 128 w 160"/>
                  <a:gd name="T23" fmla="*/ 72 h 160"/>
                  <a:gd name="T24" fmla="*/ 32 w 160"/>
                  <a:gd name="T25" fmla="*/ 72 h 160"/>
                  <a:gd name="T26" fmla="*/ 32 w 160"/>
                  <a:gd name="T27" fmla="*/ 56 h 160"/>
                  <a:gd name="T28" fmla="*/ 96 w 160"/>
                  <a:gd name="T29" fmla="*/ 96 h 160"/>
                  <a:gd name="T30" fmla="*/ 32 w 160"/>
                  <a:gd name="T31" fmla="*/ 96 h 160"/>
                  <a:gd name="T32" fmla="*/ 32 w 160"/>
                  <a:gd name="T33" fmla="*/ 80 h 160"/>
                  <a:gd name="T34" fmla="*/ 96 w 160"/>
                  <a:gd name="T35" fmla="*/ 80 h 160"/>
                  <a:gd name="T36" fmla="*/ 96 w 160"/>
                  <a:gd name="T37" fmla="*/ 96 h 160"/>
                  <a:gd name="T38" fmla="*/ 128 w 160"/>
                  <a:gd name="T39" fmla="*/ 48 h 160"/>
                  <a:gd name="T40" fmla="*/ 32 w 160"/>
                  <a:gd name="T41" fmla="*/ 48 h 160"/>
                  <a:gd name="T42" fmla="*/ 32 w 160"/>
                  <a:gd name="T43" fmla="*/ 32 h 160"/>
                  <a:gd name="T44" fmla="*/ 128 w 160"/>
                  <a:gd name="T45" fmla="*/ 32 h 160"/>
                  <a:gd name="T46" fmla="*/ 128 w 160"/>
                  <a:gd name="T47"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44" y="0"/>
                    </a:moveTo>
                    <a:cubicBezTo>
                      <a:pt x="16" y="0"/>
                      <a:pt x="16" y="0"/>
                      <a:pt x="16" y="0"/>
                    </a:cubicBezTo>
                    <a:cubicBezTo>
                      <a:pt x="7" y="0"/>
                      <a:pt x="0" y="7"/>
                      <a:pt x="0" y="16"/>
                    </a:cubicBezTo>
                    <a:cubicBezTo>
                      <a:pt x="0" y="160"/>
                      <a:pt x="0" y="160"/>
                      <a:pt x="0" y="160"/>
                    </a:cubicBezTo>
                    <a:cubicBezTo>
                      <a:pt x="32" y="128"/>
                      <a:pt x="32" y="128"/>
                      <a:pt x="32" y="128"/>
                    </a:cubicBezTo>
                    <a:cubicBezTo>
                      <a:pt x="144" y="128"/>
                      <a:pt x="144" y="128"/>
                      <a:pt x="144" y="128"/>
                    </a:cubicBezTo>
                    <a:cubicBezTo>
                      <a:pt x="153" y="128"/>
                      <a:pt x="160" y="121"/>
                      <a:pt x="160" y="112"/>
                    </a:cubicBezTo>
                    <a:cubicBezTo>
                      <a:pt x="160" y="16"/>
                      <a:pt x="160" y="16"/>
                      <a:pt x="160" y="16"/>
                    </a:cubicBezTo>
                    <a:cubicBezTo>
                      <a:pt x="160" y="7"/>
                      <a:pt x="153" y="0"/>
                      <a:pt x="144" y="0"/>
                    </a:cubicBezTo>
                    <a:close/>
                    <a:moveTo>
                      <a:pt x="32" y="56"/>
                    </a:moveTo>
                    <a:cubicBezTo>
                      <a:pt x="128" y="56"/>
                      <a:pt x="128" y="56"/>
                      <a:pt x="128" y="56"/>
                    </a:cubicBezTo>
                    <a:cubicBezTo>
                      <a:pt x="128" y="72"/>
                      <a:pt x="128" y="72"/>
                      <a:pt x="128" y="72"/>
                    </a:cubicBezTo>
                    <a:cubicBezTo>
                      <a:pt x="32" y="72"/>
                      <a:pt x="32" y="72"/>
                      <a:pt x="32" y="72"/>
                    </a:cubicBezTo>
                    <a:lnTo>
                      <a:pt x="32" y="56"/>
                    </a:lnTo>
                    <a:close/>
                    <a:moveTo>
                      <a:pt x="96" y="96"/>
                    </a:moveTo>
                    <a:cubicBezTo>
                      <a:pt x="32" y="96"/>
                      <a:pt x="32" y="96"/>
                      <a:pt x="32" y="96"/>
                    </a:cubicBezTo>
                    <a:cubicBezTo>
                      <a:pt x="32" y="80"/>
                      <a:pt x="32" y="80"/>
                      <a:pt x="32" y="80"/>
                    </a:cubicBezTo>
                    <a:cubicBezTo>
                      <a:pt x="96" y="80"/>
                      <a:pt x="96" y="80"/>
                      <a:pt x="96" y="80"/>
                    </a:cubicBezTo>
                    <a:lnTo>
                      <a:pt x="96" y="96"/>
                    </a:lnTo>
                    <a:close/>
                    <a:moveTo>
                      <a:pt x="128" y="48"/>
                    </a:moveTo>
                    <a:cubicBezTo>
                      <a:pt x="32" y="48"/>
                      <a:pt x="32" y="48"/>
                      <a:pt x="32" y="48"/>
                    </a:cubicBezTo>
                    <a:cubicBezTo>
                      <a:pt x="32" y="32"/>
                      <a:pt x="32" y="32"/>
                      <a:pt x="32" y="32"/>
                    </a:cubicBezTo>
                    <a:cubicBezTo>
                      <a:pt x="128" y="32"/>
                      <a:pt x="128" y="32"/>
                      <a:pt x="128" y="32"/>
                    </a:cubicBezTo>
                    <a:lnTo>
                      <a:pt x="128" y="48"/>
                    </a:lnTo>
                    <a:close/>
                  </a:path>
                </a:pathLst>
              </a:custGeom>
              <a:solidFill>
                <a:srgbClr val="8497B0"/>
              </a:solidFill>
              <a:ln>
                <a:noFill/>
              </a:ln>
            </p:spPr>
            <p:txBody>
              <a:bodyPr vert="horz" wrap="square" lIns="91440" tIns="45720" rIns="91440" bIns="45720" numCol="1" anchor="t" anchorCtr="0" compatLnSpc="1">
                <a:prstTxWarp prst="textNoShape">
                  <a:avLst/>
                </a:prstTxWarp>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TextBox 78">
                <a:extLst>
                  <a:ext uri="{FF2B5EF4-FFF2-40B4-BE49-F238E27FC236}">
                    <a16:creationId xmlns:a16="http://schemas.microsoft.com/office/drawing/2014/main" id="{281E51D9-7054-4FE3-B869-4CBAE7343068}"/>
                  </a:ext>
                </a:extLst>
              </p:cNvPr>
              <p:cNvSpPr txBox="1"/>
              <p:nvPr/>
            </p:nvSpPr>
            <p:spPr>
              <a:xfrm>
                <a:off x="5492072" y="1706723"/>
                <a:ext cx="66075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Arial" panose="020B0604020202020204" pitchFamily="34" charset="0"/>
                  </a:rPr>
                  <a:t>Register</a:t>
                </a:r>
              </a:p>
            </p:txBody>
          </p:sp>
        </p:grpSp>
      </p:grpSp>
    </p:spTree>
    <p:extLst>
      <p:ext uri="{BB962C8B-B14F-4D97-AF65-F5344CB8AC3E}">
        <p14:creationId xmlns:p14="http://schemas.microsoft.com/office/powerpoint/2010/main" val="3012388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B0B3BD-B0B4-6B8C-3364-299BD5AFFF7B}"/>
              </a:ext>
            </a:extLst>
          </p:cNvPr>
          <p:cNvSpPr txBox="1">
            <a:spLocks noGrp="1"/>
          </p:cNvSpPr>
          <p:nvPr>
            <p:ph type="title"/>
          </p:nvPr>
        </p:nvSpPr>
        <p:spPr>
          <a:xfrm>
            <a:off x="174924" y="609603"/>
            <a:ext cx="3582125" cy="1573865"/>
          </a:xfrm>
        </p:spPr>
        <p:txBody>
          <a:bodyPr lIns="91440" tIns="45720" rIns="91440" bIns="45720" anchor="ctr"/>
          <a:lstStyle/>
          <a:p>
            <a:pPr lvl="0"/>
            <a:r>
              <a:rPr lang="en-US" sz="3200"/>
              <a:t>NKI </a:t>
            </a:r>
            <a:r>
              <a:rPr lang="nb-NO" sz="3200"/>
              <a:t>akuttmedisinske</a:t>
            </a:r>
            <a:r>
              <a:rPr lang="en-US" sz="3200"/>
              <a:t> </a:t>
            </a:r>
            <a:r>
              <a:rPr lang="nb-NO" sz="3200"/>
              <a:t>tjenester</a:t>
            </a:r>
          </a:p>
        </p:txBody>
      </p:sp>
      <p:sp>
        <p:nvSpPr>
          <p:cNvPr id="3" name="Plassholder for tekst 2">
            <a:extLst>
              <a:ext uri="{FF2B5EF4-FFF2-40B4-BE49-F238E27FC236}">
                <a16:creationId xmlns:a16="http://schemas.microsoft.com/office/drawing/2014/main" id="{BF24170D-CB1E-2C29-6F27-34E409CEC32D}"/>
              </a:ext>
            </a:extLst>
          </p:cNvPr>
          <p:cNvSpPr txBox="1">
            <a:spLocks noGrp="1"/>
          </p:cNvSpPr>
          <p:nvPr>
            <p:ph type="body" idx="4294967295"/>
          </p:nvPr>
        </p:nvSpPr>
        <p:spPr>
          <a:xfrm>
            <a:off x="289928" y="2255769"/>
            <a:ext cx="3352126" cy="3881307"/>
          </a:xfrm>
        </p:spPr>
        <p:txBody>
          <a:bodyPr lIns="91440" tIns="45720" rIns="91440" bIns="45720"/>
          <a:lstStyle/>
          <a:p>
            <a:pPr marL="0" lvl="0" indent="-228600"/>
            <a:endParaRPr lang="en-US" sz="1800">
              <a:solidFill>
                <a:srgbClr val="000000"/>
              </a:solidFill>
            </a:endParaRPr>
          </a:p>
          <a:p>
            <a:pPr marL="0" lvl="0" indent="0">
              <a:buNone/>
            </a:pPr>
            <a:r>
              <a:rPr lang="en-US" sz="1800">
                <a:solidFill>
                  <a:srgbClr val="FFFFFF"/>
                </a:solidFill>
                <a:hlinkClick r:id="rId2"/>
              </a:rPr>
              <a:t>https://www.helsedirektoratet.no/statistikk/kvalitetsindikatorer/akuttmedisinske-tjenester-utenfor-sykehus</a:t>
            </a:r>
            <a:endParaRPr lang="en-US" sz="1800">
              <a:solidFill>
                <a:srgbClr val="FFFFFF"/>
              </a:solidFill>
            </a:endParaRPr>
          </a:p>
          <a:p>
            <a:pPr marL="0" lvl="0" indent="-228600"/>
            <a:endParaRPr lang="en-US" sz="1800">
              <a:solidFill>
                <a:srgbClr val="000000"/>
              </a:solidFill>
            </a:endParaRPr>
          </a:p>
        </p:txBody>
      </p:sp>
      <p:pic>
        <p:nvPicPr>
          <p:cNvPr id="4" name="Plassholder for innhold 11" descr="Et bilde som inneholder bord&#10;&#10;Automatisk generert beskrivelse">
            <a:extLst>
              <a:ext uri="{FF2B5EF4-FFF2-40B4-BE49-F238E27FC236}">
                <a16:creationId xmlns:a16="http://schemas.microsoft.com/office/drawing/2014/main" id="{0D049FE8-7381-4ECD-E3C3-2B38C8F8777B}"/>
              </a:ext>
            </a:extLst>
          </p:cNvPr>
          <p:cNvPicPr>
            <a:picLocks noGrp="1" noChangeAspect="1"/>
          </p:cNvPicPr>
          <p:nvPr>
            <p:ph type="pic" idx="4294967295"/>
          </p:nvPr>
        </p:nvPicPr>
        <p:blipFill>
          <a:blip r:embed="rId3"/>
          <a:srcRect r="3210" b="-1"/>
          <a:stretch>
            <a:fillRect/>
          </a:stretch>
        </p:blipFill>
        <p:spPr>
          <a:xfrm>
            <a:off x="4937758" y="609603"/>
            <a:ext cx="6860951" cy="588362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335D2685-A237-F3F7-E53A-CCC077A80E01}"/>
              </a:ext>
            </a:extLst>
          </p:cNvPr>
          <p:cNvSpPr>
            <a:spLocks noGrp="1"/>
          </p:cNvSpPr>
          <p:nvPr>
            <p:ph type="title"/>
          </p:nvPr>
        </p:nvSpPr>
        <p:spPr>
          <a:xfrm>
            <a:off x="643467" y="321734"/>
            <a:ext cx="10905066" cy="1135737"/>
          </a:xfrm>
        </p:spPr>
        <p:txBody>
          <a:bodyPr>
            <a:normAutofit/>
          </a:bodyPr>
          <a:lstStyle/>
          <a:p>
            <a:r>
              <a:rPr lang="nb-NO" sz="3600"/>
              <a:t>Kvalitetsindikatorsett for den akuttmedisinske kjede</a:t>
            </a:r>
          </a:p>
        </p:txBody>
      </p:sp>
      <p:sp>
        <p:nvSpPr>
          <p:cNvPr id="4" name="Plassholder for innhold 2">
            <a:extLst>
              <a:ext uri="{FF2B5EF4-FFF2-40B4-BE49-F238E27FC236}">
                <a16:creationId xmlns:a16="http://schemas.microsoft.com/office/drawing/2014/main" id="{403A67C2-DD52-3A73-791F-A7E68698B21B}"/>
              </a:ext>
            </a:extLst>
          </p:cNvPr>
          <p:cNvSpPr>
            <a:spLocks noGrp="1"/>
          </p:cNvSpPr>
          <p:nvPr>
            <p:ph idx="1"/>
          </p:nvPr>
        </p:nvSpPr>
        <p:spPr>
          <a:xfrm>
            <a:off x="643469" y="1782981"/>
            <a:ext cx="4008384" cy="4393982"/>
          </a:xfrm>
        </p:spPr>
        <p:txBody>
          <a:bodyPr>
            <a:normAutofit/>
          </a:bodyPr>
          <a:lstStyle/>
          <a:p>
            <a:r>
              <a:rPr lang="nb-NO" sz="2000" dirty="0"/>
              <a:t>Basert på oppdatert rammeverk fra WHO</a:t>
            </a:r>
          </a:p>
          <a:p>
            <a:endParaRPr lang="nb-NO" sz="2000" dirty="0"/>
          </a:p>
          <a:p>
            <a:r>
              <a:rPr lang="nb-NO" sz="2000" dirty="0"/>
              <a:t>Modellen er beskrevet i responstidsutredningen </a:t>
            </a:r>
          </a:p>
          <a:p>
            <a:endParaRPr lang="nb-NO" sz="2000" dirty="0"/>
          </a:p>
          <a:p>
            <a:r>
              <a:rPr lang="nb-NO" sz="2000" dirty="0"/>
              <a:t>En eventuell implementering vil være avhengig av en bredere involvering, utredning og forankring</a:t>
            </a:r>
          </a:p>
          <a:p>
            <a:endParaRPr lang="nb-NO" sz="2000" dirty="0"/>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 name="Gruppe 4">
            <a:extLst>
              <a:ext uri="{FF2B5EF4-FFF2-40B4-BE49-F238E27FC236}">
                <a16:creationId xmlns:a16="http://schemas.microsoft.com/office/drawing/2014/main" id="{6EF4F15D-5022-4B16-2458-E9388D76CA4A}"/>
              </a:ext>
            </a:extLst>
          </p:cNvPr>
          <p:cNvGrpSpPr/>
          <p:nvPr/>
        </p:nvGrpSpPr>
        <p:grpSpPr>
          <a:xfrm>
            <a:off x="4904509" y="1296784"/>
            <a:ext cx="7173884" cy="5419899"/>
            <a:chOff x="0" y="0"/>
            <a:chExt cx="5833110" cy="4181475"/>
          </a:xfrm>
        </p:grpSpPr>
        <p:pic>
          <p:nvPicPr>
            <p:cNvPr id="6" name="Bilde 5">
              <a:extLst>
                <a:ext uri="{FF2B5EF4-FFF2-40B4-BE49-F238E27FC236}">
                  <a16:creationId xmlns:a16="http://schemas.microsoft.com/office/drawing/2014/main" id="{A5357D24-E390-077C-C57C-C94826B7F0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324735" cy="4181475"/>
            </a:xfrm>
            <a:prstGeom prst="rect">
              <a:avLst/>
            </a:prstGeom>
            <a:noFill/>
          </p:spPr>
        </p:pic>
        <p:pic>
          <p:nvPicPr>
            <p:cNvPr id="7" name="Bilde 6">
              <a:extLst>
                <a:ext uri="{FF2B5EF4-FFF2-40B4-BE49-F238E27FC236}">
                  <a16:creationId xmlns:a16="http://schemas.microsoft.com/office/drawing/2014/main" id="{6D681314-5A85-A95A-9E69-2D194CEF32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0"/>
              <a:ext cx="4804410" cy="4095750"/>
            </a:xfrm>
            <a:prstGeom prst="rect">
              <a:avLst/>
            </a:prstGeom>
            <a:noFill/>
          </p:spPr>
        </p:pic>
      </p:grpSp>
    </p:spTree>
    <p:extLst>
      <p:ext uri="{BB962C8B-B14F-4D97-AF65-F5344CB8AC3E}">
        <p14:creationId xmlns:p14="http://schemas.microsoft.com/office/powerpoint/2010/main" val="411929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C12D1B-B579-1FEF-0218-F2DDD041CD6B}"/>
              </a:ext>
            </a:extLst>
          </p:cNvPr>
          <p:cNvSpPr>
            <a:spLocks noGrp="1"/>
          </p:cNvSpPr>
          <p:nvPr>
            <p:ph type="title"/>
          </p:nvPr>
        </p:nvSpPr>
        <p:spPr>
          <a:xfrm>
            <a:off x="136484" y="559419"/>
            <a:ext cx="3886199" cy="846386"/>
          </a:xfrm>
        </p:spPr>
        <p:txBody>
          <a:bodyPr>
            <a:normAutofit/>
          </a:bodyPr>
          <a:lstStyle/>
          <a:p>
            <a:r>
              <a:rPr lang="nb-NO" sz="2800" b="1" dirty="0">
                <a:latin typeface="Calibri" panose="020F0502020204030204"/>
              </a:rPr>
              <a:t>Videre arbeid og anbefalinger:</a:t>
            </a:r>
            <a:endParaRPr lang="nb-NO" b="1" dirty="0"/>
          </a:p>
        </p:txBody>
      </p:sp>
      <p:sp>
        <p:nvSpPr>
          <p:cNvPr id="3" name="Plassholder for tekst 2">
            <a:extLst>
              <a:ext uri="{FF2B5EF4-FFF2-40B4-BE49-F238E27FC236}">
                <a16:creationId xmlns:a16="http://schemas.microsoft.com/office/drawing/2014/main" id="{0577242C-6F90-73D2-168B-EA104B4A4C65}"/>
              </a:ext>
            </a:extLst>
          </p:cNvPr>
          <p:cNvSpPr>
            <a:spLocks noGrp="1"/>
          </p:cNvSpPr>
          <p:nvPr>
            <p:ph type="body" sz="quarter" idx="14"/>
          </p:nvPr>
        </p:nvSpPr>
        <p:spPr/>
        <p:txBody>
          <a:bodyPr/>
          <a:lstStyle/>
          <a:p>
            <a:endParaRPr lang="nb-NO"/>
          </a:p>
        </p:txBody>
      </p:sp>
      <p:sp>
        <p:nvSpPr>
          <p:cNvPr id="4" name="Plassholder for innhold 3">
            <a:extLst>
              <a:ext uri="{FF2B5EF4-FFF2-40B4-BE49-F238E27FC236}">
                <a16:creationId xmlns:a16="http://schemas.microsoft.com/office/drawing/2014/main" id="{193E892E-857F-1825-7ECC-5AC576A14EA5}"/>
              </a:ext>
            </a:extLst>
          </p:cNvPr>
          <p:cNvSpPr>
            <a:spLocks noGrp="1"/>
          </p:cNvSpPr>
          <p:nvPr>
            <p:ph idx="1"/>
          </p:nvPr>
        </p:nvSpPr>
        <p:spPr>
          <a:xfrm>
            <a:off x="4212316" y="541691"/>
            <a:ext cx="7914006" cy="5998810"/>
          </a:xfrm>
        </p:spPr>
        <p:txBody>
          <a:bodyPr>
            <a:normAutofit fontScale="85000" lnSpcReduction="20000"/>
          </a:bodyPr>
          <a:lstStyle/>
          <a:p>
            <a:pPr marL="514350" indent="-514350" defTabSz="914355">
              <a:lnSpc>
                <a:spcPct val="107000"/>
              </a:lnSpc>
              <a:spcBef>
                <a:spcPts val="1000"/>
              </a:spcBef>
              <a:spcAft>
                <a:spcPts val="800"/>
              </a:spcAft>
              <a:buFont typeface="+mj-lt"/>
              <a:buAutoNum type="arabicPeriod"/>
            </a:pPr>
            <a:r>
              <a:rPr lang="nb-NO"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Løfte arbeidet på området. Se det mer samlet og jobbe mer strategisk.</a:t>
            </a:r>
          </a:p>
          <a:p>
            <a:pPr marL="514350" indent="-514350" defTabSz="914355">
              <a:lnSpc>
                <a:spcPct val="107000"/>
              </a:lnSpc>
              <a:spcBef>
                <a:spcPts val="1000"/>
              </a:spcBef>
              <a:spcAft>
                <a:spcPts val="800"/>
              </a:spcAft>
              <a:buFont typeface="+mj-lt"/>
              <a:buAutoNum type="arabicPeriod"/>
            </a:pPr>
            <a:r>
              <a:rPr lang="nb-NO"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Ønskelig å se helhetlig på finansieringsordninger for legevakt og den akuttmedisinsk kjede. </a:t>
            </a:r>
          </a:p>
          <a:p>
            <a:pPr marL="914377" lvl="1" indent="-457200" defTabSz="914355">
              <a:lnSpc>
                <a:spcPct val="107000"/>
              </a:lnSpc>
              <a:spcBef>
                <a:spcPts val="500"/>
              </a:spcBef>
              <a:spcAft>
                <a:spcPts val="800"/>
              </a:spcAft>
              <a:buFont typeface="Wingdings" panose="05000000000000000000" pitchFamily="2" charset="2"/>
              <a:buChar char="§"/>
            </a:pPr>
            <a:r>
              <a:rPr lang="nb-NO"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Sees i sammenheng med arbeidet som gjøres med legevakt under Handlingsplan for allmennlegetjenesten</a:t>
            </a:r>
          </a:p>
          <a:p>
            <a:pPr marL="914377" lvl="1" indent="-457200" defTabSz="914355">
              <a:lnSpc>
                <a:spcPct val="107000"/>
              </a:lnSpc>
              <a:spcBef>
                <a:spcPts val="500"/>
              </a:spcBef>
              <a:spcAft>
                <a:spcPts val="800"/>
              </a:spcAft>
              <a:buFont typeface="Wingdings" panose="05000000000000000000" pitchFamily="2" charset="2"/>
              <a:buChar char="§"/>
            </a:pPr>
            <a:r>
              <a:rPr lang="nb-NO"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Aktuelle eksempler er DRG- finansiering av senger øyeblikkelig hjelp døgnopphold og takster i legevakt og ambulansetjenesten.</a:t>
            </a:r>
          </a:p>
          <a:p>
            <a:pPr marL="514350" indent="-514350" defTabSz="914355">
              <a:lnSpc>
                <a:spcPct val="107000"/>
              </a:lnSpc>
              <a:spcBef>
                <a:spcPts val="1000"/>
              </a:spcBef>
              <a:spcAft>
                <a:spcPts val="800"/>
              </a:spcAft>
              <a:buFont typeface="+mj-lt"/>
              <a:buAutoNum type="arabicPeriod"/>
            </a:pPr>
            <a:r>
              <a:rPr lang="nb-NO"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Samhandlingsavtalene helt ut i tjenestene = viktig virkemiddel. </a:t>
            </a:r>
          </a:p>
          <a:p>
            <a:pPr marL="800077" lvl="1" indent="-342900" defTabSz="914355">
              <a:lnSpc>
                <a:spcPct val="107000"/>
              </a:lnSpc>
              <a:spcAft>
                <a:spcPts val="800"/>
              </a:spcAft>
            </a:pPr>
            <a:r>
              <a:rPr lang="nb-NO"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Sikre en systematisk, regelmessig dialog ut mot kommunene, og å knytte dette opp mot arbeidet som skal gjøres i helsefellesskapene.</a:t>
            </a:r>
          </a:p>
          <a:p>
            <a:pPr marL="514350" indent="-514350" defTabSz="914355">
              <a:lnSpc>
                <a:spcPct val="107000"/>
              </a:lnSpc>
              <a:spcBef>
                <a:spcPts val="1000"/>
              </a:spcBef>
              <a:spcAft>
                <a:spcPts val="800"/>
              </a:spcAft>
              <a:buFont typeface="+mj-lt"/>
              <a:buAutoNum type="arabicPeriod"/>
            </a:pPr>
            <a:r>
              <a:rPr lang="nb-NO"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Styringsinformasjon: Utvikle indikatorer som plukker opp tverrfaglighet og teknologi, og oppleves hensiktsmessige i tjenestene.</a:t>
            </a:r>
          </a:p>
          <a:p>
            <a:pPr marL="514350" indent="-514350" defTabSz="914355">
              <a:lnSpc>
                <a:spcPct val="107000"/>
              </a:lnSpc>
              <a:spcBef>
                <a:spcPts val="1000"/>
              </a:spcBef>
              <a:spcAft>
                <a:spcPts val="800"/>
              </a:spcAft>
              <a:buFont typeface="+mj-lt"/>
              <a:buAutoNum type="arabicPeriod"/>
            </a:pPr>
            <a:r>
              <a:rPr lang="nb-NO"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Revidert strategi for hvordan førstehjelpsområdet bør innrettes fra 2023. (Befolkningen, </a:t>
            </a:r>
            <a:r>
              <a:rPr lang="nb-NO" sz="2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Akutthjelpere</a:t>
            </a:r>
            <a:r>
              <a:rPr lang="nb-NO"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frivillige, næringslivet)</a:t>
            </a:r>
            <a:endParaRPr lang="nb-NO" sz="2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nb-NO" dirty="0"/>
          </a:p>
        </p:txBody>
      </p:sp>
      <p:pic>
        <p:nvPicPr>
          <p:cNvPr id="5" name="Bilde 4">
            <a:extLst>
              <a:ext uri="{FF2B5EF4-FFF2-40B4-BE49-F238E27FC236}">
                <a16:creationId xmlns:a16="http://schemas.microsoft.com/office/drawing/2014/main" id="{DC8B89F1-B9D0-40D0-77CA-8BFEEBFB12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5297"/>
          <a:stretch/>
        </p:blipFill>
        <p:spPr>
          <a:xfrm>
            <a:off x="398" y="5420355"/>
            <a:ext cx="2079186" cy="1437412"/>
          </a:xfrm>
          <a:custGeom>
            <a:avLst/>
            <a:gdLst>
              <a:gd name="connsiteX0" fmla="*/ 0 w 9919942"/>
              <a:gd name="connsiteY0" fmla="*/ 5890890 h 6858000"/>
              <a:gd name="connsiteX1" fmla="*/ 212725 w 9919942"/>
              <a:gd name="connsiteY1" fmla="*/ 5891423 h 6858000"/>
              <a:gd name="connsiteX2" fmla="*/ 1540283 w 9919942"/>
              <a:gd name="connsiteY2" fmla="*/ 5894751 h 6858000"/>
              <a:gd name="connsiteX3" fmla="*/ 2056518 w 9919942"/>
              <a:gd name="connsiteY3" fmla="*/ 6186661 h 6858000"/>
              <a:gd name="connsiteX4" fmla="*/ 2405221 w 9919942"/>
              <a:gd name="connsiteY4" fmla="*/ 6790631 h 6858000"/>
              <a:gd name="connsiteX5" fmla="*/ 2444117 w 9919942"/>
              <a:gd name="connsiteY5" fmla="*/ 6858000 h 6858000"/>
              <a:gd name="connsiteX6" fmla="*/ 0 w 9919942"/>
              <a:gd name="connsiteY6" fmla="*/ 6858000 h 6858000"/>
              <a:gd name="connsiteX7" fmla="*/ 792260 w 9919942"/>
              <a:gd name="connsiteY7" fmla="*/ 3668381 h 6858000"/>
              <a:gd name="connsiteX8" fmla="*/ 1811431 w 9919942"/>
              <a:gd name="connsiteY8" fmla="*/ 3670937 h 6858000"/>
              <a:gd name="connsiteX9" fmla="*/ 1969689 w 9919942"/>
              <a:gd name="connsiteY9" fmla="*/ 3760425 h 6858000"/>
              <a:gd name="connsiteX10" fmla="*/ 2480383 w 9919942"/>
              <a:gd name="connsiteY10" fmla="*/ 4644976 h 6858000"/>
              <a:gd name="connsiteX11" fmla="*/ 2479858 w 9919942"/>
              <a:gd name="connsiteY11" fmla="*/ 4828684 h 6858000"/>
              <a:gd name="connsiteX12" fmla="*/ 1971381 w 9919942"/>
              <a:gd name="connsiteY12" fmla="*/ 5710679 h 6858000"/>
              <a:gd name="connsiteX13" fmla="*/ 1815301 w 9919942"/>
              <a:gd name="connsiteY13" fmla="*/ 5800792 h 6858000"/>
              <a:gd name="connsiteX14" fmla="*/ 797234 w 9919942"/>
              <a:gd name="connsiteY14" fmla="*/ 5800148 h 6858000"/>
              <a:gd name="connsiteX15" fmla="*/ 637873 w 9919942"/>
              <a:gd name="connsiteY15" fmla="*/ 5708748 h 6858000"/>
              <a:gd name="connsiteX16" fmla="*/ 127178 w 9919942"/>
              <a:gd name="connsiteY16" fmla="*/ 4824199 h 6858000"/>
              <a:gd name="connsiteX17" fmla="*/ 128807 w 9919942"/>
              <a:gd name="connsiteY17" fmla="*/ 4642400 h 6858000"/>
              <a:gd name="connsiteX18" fmla="*/ 636180 w 9919942"/>
              <a:gd name="connsiteY18" fmla="*/ 3758494 h 6858000"/>
              <a:gd name="connsiteX19" fmla="*/ 792260 w 9919942"/>
              <a:gd name="connsiteY19" fmla="*/ 3668381 h 6858000"/>
              <a:gd name="connsiteX20" fmla="*/ 2255648 w 9919942"/>
              <a:gd name="connsiteY20" fmla="*/ 3231561 h 6858000"/>
              <a:gd name="connsiteX21" fmla="*/ 2618241 w 9919942"/>
              <a:gd name="connsiteY21" fmla="*/ 3232471 h 6858000"/>
              <a:gd name="connsiteX22" fmla="*/ 2674545 w 9919942"/>
              <a:gd name="connsiteY22" fmla="*/ 3264308 h 6858000"/>
              <a:gd name="connsiteX23" fmla="*/ 2856236 w 9919942"/>
              <a:gd name="connsiteY23" fmla="*/ 3579007 h 6858000"/>
              <a:gd name="connsiteX24" fmla="*/ 2856049 w 9919942"/>
              <a:gd name="connsiteY24" fmla="*/ 3644366 h 6858000"/>
              <a:gd name="connsiteX25" fmla="*/ 2675147 w 9919942"/>
              <a:gd name="connsiteY25" fmla="*/ 3958155 h 6858000"/>
              <a:gd name="connsiteX26" fmla="*/ 2619617 w 9919942"/>
              <a:gd name="connsiteY26" fmla="*/ 3990216 h 6858000"/>
              <a:gd name="connsiteX27" fmla="*/ 2257417 w 9919942"/>
              <a:gd name="connsiteY27" fmla="*/ 3989986 h 6858000"/>
              <a:gd name="connsiteX28" fmla="*/ 2200720 w 9919942"/>
              <a:gd name="connsiteY28" fmla="*/ 3957469 h 6858000"/>
              <a:gd name="connsiteX29" fmla="*/ 2019029 w 9919942"/>
              <a:gd name="connsiteY29" fmla="*/ 3642770 h 6858000"/>
              <a:gd name="connsiteX30" fmla="*/ 2019609 w 9919942"/>
              <a:gd name="connsiteY30" fmla="*/ 3578090 h 6858000"/>
              <a:gd name="connsiteX31" fmla="*/ 2200118 w 9919942"/>
              <a:gd name="connsiteY31" fmla="*/ 3263622 h 6858000"/>
              <a:gd name="connsiteX32" fmla="*/ 2255648 w 9919942"/>
              <a:gd name="connsiteY32" fmla="*/ 3231561 h 6858000"/>
              <a:gd name="connsiteX33" fmla="*/ 2433010 w 9919942"/>
              <a:gd name="connsiteY33" fmla="*/ 2733972 h 6858000"/>
              <a:gd name="connsiteX34" fmla="*/ 2624472 w 9919942"/>
              <a:gd name="connsiteY34" fmla="*/ 2734451 h 6858000"/>
              <a:gd name="connsiteX35" fmla="*/ 2654202 w 9919942"/>
              <a:gd name="connsiteY35" fmla="*/ 2751263 h 6858000"/>
              <a:gd name="connsiteX36" fmla="*/ 2750141 w 9919942"/>
              <a:gd name="connsiteY36" fmla="*/ 2917435 h 6858000"/>
              <a:gd name="connsiteX37" fmla="*/ 2750042 w 9919942"/>
              <a:gd name="connsiteY37" fmla="*/ 2951947 h 6858000"/>
              <a:gd name="connsiteX38" fmla="*/ 2654520 w 9919942"/>
              <a:gd name="connsiteY38" fmla="*/ 3117639 h 6858000"/>
              <a:gd name="connsiteX39" fmla="*/ 2625199 w 9919942"/>
              <a:gd name="connsiteY39" fmla="*/ 3134567 h 6858000"/>
              <a:gd name="connsiteX40" fmla="*/ 2433944 w 9919942"/>
              <a:gd name="connsiteY40" fmla="*/ 3134446 h 6858000"/>
              <a:gd name="connsiteX41" fmla="*/ 2404006 w 9919942"/>
              <a:gd name="connsiteY41" fmla="*/ 3117275 h 6858000"/>
              <a:gd name="connsiteX42" fmla="*/ 2308067 w 9919942"/>
              <a:gd name="connsiteY42" fmla="*/ 2951104 h 6858000"/>
              <a:gd name="connsiteX43" fmla="*/ 2308373 w 9919942"/>
              <a:gd name="connsiteY43" fmla="*/ 2916950 h 6858000"/>
              <a:gd name="connsiteX44" fmla="*/ 2403689 w 9919942"/>
              <a:gd name="connsiteY44" fmla="*/ 2750900 h 6858000"/>
              <a:gd name="connsiteX45" fmla="*/ 2433010 w 9919942"/>
              <a:gd name="connsiteY45" fmla="*/ 2733972 h 6858000"/>
              <a:gd name="connsiteX46" fmla="*/ 4333377 w 9919942"/>
              <a:gd name="connsiteY46" fmla="*/ 2409543 h 6858000"/>
              <a:gd name="connsiteX47" fmla="*/ 7657903 w 9919942"/>
              <a:gd name="connsiteY47" fmla="*/ 2417878 h 6858000"/>
              <a:gd name="connsiteX48" fmla="*/ 8174138 w 9919942"/>
              <a:gd name="connsiteY48" fmla="*/ 2709787 h 6858000"/>
              <a:gd name="connsiteX49" fmla="*/ 9840019 w 9919942"/>
              <a:gd name="connsiteY49" fmla="*/ 5595180 h 6858000"/>
              <a:gd name="connsiteX50" fmla="*/ 9838301 w 9919942"/>
              <a:gd name="connsiteY50" fmla="*/ 6194439 h 6858000"/>
              <a:gd name="connsiteX51" fmla="*/ 9491114 w 9919942"/>
              <a:gd name="connsiteY51" fmla="*/ 6796666 h 6858000"/>
              <a:gd name="connsiteX52" fmla="*/ 9455755 w 9919942"/>
              <a:gd name="connsiteY52" fmla="*/ 6858000 h 6858000"/>
              <a:gd name="connsiteX53" fmla="*/ 2555435 w 9919942"/>
              <a:gd name="connsiteY53" fmla="*/ 6858000 h 6858000"/>
              <a:gd name="connsiteX54" fmla="*/ 2457118 w 9919942"/>
              <a:gd name="connsiteY54" fmla="*/ 6687713 h 6858000"/>
              <a:gd name="connsiteX55" fmla="*/ 2163881 w 9919942"/>
              <a:gd name="connsiteY55" fmla="*/ 6179811 h 6858000"/>
              <a:gd name="connsiteX56" fmla="*/ 2169197 w 9919942"/>
              <a:gd name="connsiteY56" fmla="*/ 5586783 h 6858000"/>
              <a:gd name="connsiteX57" fmla="*/ 3824243 w 9919942"/>
              <a:gd name="connsiteY57" fmla="*/ 2703492 h 6858000"/>
              <a:gd name="connsiteX58" fmla="*/ 4333377 w 9919942"/>
              <a:gd name="connsiteY58" fmla="*/ 2409543 h 6858000"/>
              <a:gd name="connsiteX59" fmla="*/ 725024 w 9919942"/>
              <a:gd name="connsiteY59" fmla="*/ 2239631 h 6858000"/>
              <a:gd name="connsiteX60" fmla="*/ 1356572 w 9919942"/>
              <a:gd name="connsiteY60" fmla="*/ 2241215 h 6858000"/>
              <a:gd name="connsiteX61" fmla="*/ 1454639 w 9919942"/>
              <a:gd name="connsiteY61" fmla="*/ 2296667 h 6858000"/>
              <a:gd name="connsiteX62" fmla="*/ 1771100 w 9919942"/>
              <a:gd name="connsiteY62" fmla="*/ 2844795 h 6858000"/>
              <a:gd name="connsiteX63" fmla="*/ 1770775 w 9919942"/>
              <a:gd name="connsiteY63" fmla="*/ 2958634 h 6858000"/>
              <a:gd name="connsiteX64" fmla="*/ 1455688 w 9919942"/>
              <a:gd name="connsiteY64" fmla="*/ 3505178 h 6858000"/>
              <a:gd name="connsiteX65" fmla="*/ 1358971 w 9919942"/>
              <a:gd name="connsiteY65" fmla="*/ 3561017 h 6858000"/>
              <a:gd name="connsiteX66" fmla="*/ 728106 w 9919942"/>
              <a:gd name="connsiteY66" fmla="*/ 3560618 h 6858000"/>
              <a:gd name="connsiteX67" fmla="*/ 629355 w 9919942"/>
              <a:gd name="connsiteY67" fmla="*/ 3503981 h 6858000"/>
              <a:gd name="connsiteX68" fmla="*/ 312894 w 9919942"/>
              <a:gd name="connsiteY68" fmla="*/ 2955854 h 6858000"/>
              <a:gd name="connsiteX69" fmla="*/ 313904 w 9919942"/>
              <a:gd name="connsiteY69" fmla="*/ 2843200 h 6858000"/>
              <a:gd name="connsiteX70" fmla="*/ 628307 w 9919942"/>
              <a:gd name="connsiteY70" fmla="*/ 2295471 h 6858000"/>
              <a:gd name="connsiteX71" fmla="*/ 725024 w 9919942"/>
              <a:gd name="connsiteY71" fmla="*/ 2239631 h 6858000"/>
              <a:gd name="connsiteX72" fmla="*/ 2879072 w 9919942"/>
              <a:gd name="connsiteY72" fmla="*/ 1760629 h 6858000"/>
              <a:gd name="connsiteX73" fmla="*/ 3409516 w 9919942"/>
              <a:gd name="connsiteY73" fmla="*/ 1761958 h 6858000"/>
              <a:gd name="connsiteX74" fmla="*/ 3491884 w 9919942"/>
              <a:gd name="connsiteY74" fmla="*/ 1808535 h 6858000"/>
              <a:gd name="connsiteX75" fmla="*/ 3757682 w 9919942"/>
              <a:gd name="connsiteY75" fmla="*/ 2268912 h 6858000"/>
              <a:gd name="connsiteX76" fmla="*/ 3757409 w 9919942"/>
              <a:gd name="connsiteY76" fmla="*/ 2364527 h 6858000"/>
              <a:gd name="connsiteX77" fmla="*/ 3492764 w 9919942"/>
              <a:gd name="connsiteY77" fmla="*/ 2823575 h 6858000"/>
              <a:gd name="connsiteX78" fmla="*/ 3411530 w 9919942"/>
              <a:gd name="connsiteY78" fmla="*/ 2870476 h 6858000"/>
              <a:gd name="connsiteX79" fmla="*/ 2881660 w 9919942"/>
              <a:gd name="connsiteY79" fmla="*/ 2870140 h 6858000"/>
              <a:gd name="connsiteX80" fmla="*/ 2798719 w 9919942"/>
              <a:gd name="connsiteY80" fmla="*/ 2822570 h 6858000"/>
              <a:gd name="connsiteX81" fmla="*/ 2532919 w 9919942"/>
              <a:gd name="connsiteY81" fmla="*/ 2362193 h 6858000"/>
              <a:gd name="connsiteX82" fmla="*/ 2533769 w 9919942"/>
              <a:gd name="connsiteY82" fmla="*/ 2267572 h 6858000"/>
              <a:gd name="connsiteX83" fmla="*/ 2797838 w 9919942"/>
              <a:gd name="connsiteY83" fmla="*/ 1807530 h 6858000"/>
              <a:gd name="connsiteX84" fmla="*/ 2879072 w 9919942"/>
              <a:gd name="connsiteY84" fmla="*/ 1760629 h 6858000"/>
              <a:gd name="connsiteX85" fmla="*/ 3648251 w 9919942"/>
              <a:gd name="connsiteY85" fmla="*/ 0 h 6858000"/>
              <a:gd name="connsiteX86" fmla="*/ 5834936 w 9919942"/>
              <a:gd name="connsiteY86" fmla="*/ 0 h 6858000"/>
              <a:gd name="connsiteX87" fmla="*/ 5837246 w 9919942"/>
              <a:gd name="connsiteY87" fmla="*/ 4001 h 6858000"/>
              <a:gd name="connsiteX88" fmla="*/ 6290808 w 9919942"/>
              <a:gd name="connsiteY88" fmla="*/ 789594 h 6858000"/>
              <a:gd name="connsiteX89" fmla="*/ 6290116 w 9919942"/>
              <a:gd name="connsiteY89" fmla="*/ 1031291 h 6858000"/>
              <a:gd name="connsiteX90" fmla="*/ 5621142 w 9919942"/>
              <a:gd name="connsiteY90" fmla="*/ 2191688 h 6858000"/>
              <a:gd name="connsiteX91" fmla="*/ 5415793 w 9919942"/>
              <a:gd name="connsiteY91" fmla="*/ 2310245 h 6858000"/>
              <a:gd name="connsiteX92" fmla="*/ 4076372 w 9919942"/>
              <a:gd name="connsiteY92" fmla="*/ 2309398 h 6858000"/>
              <a:gd name="connsiteX93" fmla="*/ 3866709 w 9919942"/>
              <a:gd name="connsiteY93" fmla="*/ 2189150 h 6858000"/>
              <a:gd name="connsiteX94" fmla="*/ 3194813 w 9919942"/>
              <a:gd name="connsiteY94" fmla="*/ 1025391 h 6858000"/>
              <a:gd name="connsiteX95" fmla="*/ 3196958 w 9919942"/>
              <a:gd name="connsiteY95" fmla="*/ 786207 h 6858000"/>
              <a:gd name="connsiteX96" fmla="*/ 3644148 w 9919942"/>
              <a:gd name="connsiteY96" fmla="*/ 7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919942" h="6858000">
                <a:moveTo>
                  <a:pt x="0" y="5890890"/>
                </a:moveTo>
                <a:lnTo>
                  <a:pt x="212725" y="5891423"/>
                </a:lnTo>
                <a:cubicBezTo>
                  <a:pt x="582535" y="5892351"/>
                  <a:pt x="1020826" y="5893449"/>
                  <a:pt x="1540283" y="5894751"/>
                </a:cubicBezTo>
                <a:cubicBezTo>
                  <a:pt x="1752088" y="5888795"/>
                  <a:pt x="1952177" y="6005934"/>
                  <a:pt x="2056518" y="6186661"/>
                </a:cubicBezTo>
                <a:cubicBezTo>
                  <a:pt x="2056518" y="6186661"/>
                  <a:pt x="2056518" y="6186661"/>
                  <a:pt x="2405221" y="6790631"/>
                </a:cubicBezTo>
                <a:lnTo>
                  <a:pt x="2444117" y="6858000"/>
                </a:lnTo>
                <a:lnTo>
                  <a:pt x="0" y="6858000"/>
                </a:lnTo>
                <a:close/>
                <a:moveTo>
                  <a:pt x="792260" y="3668381"/>
                </a:moveTo>
                <a:cubicBezTo>
                  <a:pt x="792260" y="3668381"/>
                  <a:pt x="792260" y="3668381"/>
                  <a:pt x="1811431" y="3670937"/>
                </a:cubicBezTo>
                <a:cubicBezTo>
                  <a:pt x="1876362" y="3669112"/>
                  <a:pt x="1937701" y="3705022"/>
                  <a:pt x="1969689" y="3760425"/>
                </a:cubicBezTo>
                <a:cubicBezTo>
                  <a:pt x="1969689" y="3760425"/>
                  <a:pt x="1969689" y="3760425"/>
                  <a:pt x="2480383" y="4644976"/>
                </a:cubicBezTo>
                <a:cubicBezTo>
                  <a:pt x="2513474" y="4702289"/>
                  <a:pt x="2512800" y="4771455"/>
                  <a:pt x="2479858" y="4828684"/>
                </a:cubicBezTo>
                <a:cubicBezTo>
                  <a:pt x="2479858" y="4828684"/>
                  <a:pt x="2479858" y="4828684"/>
                  <a:pt x="1971381" y="5710679"/>
                </a:cubicBezTo>
                <a:cubicBezTo>
                  <a:pt x="1940341" y="5766811"/>
                  <a:pt x="1879433" y="5801975"/>
                  <a:pt x="1815301" y="5800792"/>
                </a:cubicBezTo>
                <a:cubicBezTo>
                  <a:pt x="1815301" y="5800792"/>
                  <a:pt x="1815301" y="5800792"/>
                  <a:pt x="797234" y="5800148"/>
                </a:cubicBezTo>
                <a:cubicBezTo>
                  <a:pt x="731200" y="5800063"/>
                  <a:pt x="670963" y="5766064"/>
                  <a:pt x="637873" y="5708748"/>
                </a:cubicBezTo>
                <a:cubicBezTo>
                  <a:pt x="637873" y="5708748"/>
                  <a:pt x="637873" y="5708748"/>
                  <a:pt x="127178" y="4824199"/>
                </a:cubicBezTo>
                <a:cubicBezTo>
                  <a:pt x="95190" y="4768796"/>
                  <a:pt x="94762" y="4697719"/>
                  <a:pt x="128807" y="4642400"/>
                </a:cubicBezTo>
                <a:cubicBezTo>
                  <a:pt x="128807" y="4642400"/>
                  <a:pt x="128807" y="4642400"/>
                  <a:pt x="636180" y="3758494"/>
                </a:cubicBezTo>
                <a:cubicBezTo>
                  <a:pt x="667221" y="3702364"/>
                  <a:pt x="728129" y="3667198"/>
                  <a:pt x="792260" y="3668381"/>
                </a:cubicBezTo>
                <a:close/>
                <a:moveTo>
                  <a:pt x="2255648" y="3231561"/>
                </a:moveTo>
                <a:cubicBezTo>
                  <a:pt x="2255648" y="3231561"/>
                  <a:pt x="2255648" y="3231561"/>
                  <a:pt x="2618241" y="3232471"/>
                </a:cubicBezTo>
                <a:cubicBezTo>
                  <a:pt x="2641342" y="3231821"/>
                  <a:pt x="2663165" y="3244597"/>
                  <a:pt x="2674545" y="3264308"/>
                </a:cubicBezTo>
                <a:cubicBezTo>
                  <a:pt x="2674545" y="3264308"/>
                  <a:pt x="2674545" y="3264308"/>
                  <a:pt x="2856236" y="3579007"/>
                </a:cubicBezTo>
                <a:cubicBezTo>
                  <a:pt x="2868009" y="3599398"/>
                  <a:pt x="2867769" y="3624006"/>
                  <a:pt x="2856049" y="3644366"/>
                </a:cubicBezTo>
                <a:cubicBezTo>
                  <a:pt x="2856049" y="3644366"/>
                  <a:pt x="2856049" y="3644366"/>
                  <a:pt x="2675147" y="3958155"/>
                </a:cubicBezTo>
                <a:cubicBezTo>
                  <a:pt x="2664104" y="3978125"/>
                  <a:pt x="2642433" y="3990637"/>
                  <a:pt x="2619617" y="3990216"/>
                </a:cubicBezTo>
                <a:cubicBezTo>
                  <a:pt x="2619617" y="3990216"/>
                  <a:pt x="2619617" y="3990216"/>
                  <a:pt x="2257417" y="3989986"/>
                </a:cubicBezTo>
                <a:cubicBezTo>
                  <a:pt x="2233924" y="3989956"/>
                  <a:pt x="2212493" y="3977860"/>
                  <a:pt x="2200720" y="3957469"/>
                </a:cubicBezTo>
                <a:cubicBezTo>
                  <a:pt x="2200720" y="3957469"/>
                  <a:pt x="2200720" y="3957469"/>
                  <a:pt x="2019029" y="3642770"/>
                </a:cubicBezTo>
                <a:cubicBezTo>
                  <a:pt x="2007648" y="3623058"/>
                  <a:pt x="2007496" y="3597772"/>
                  <a:pt x="2019609" y="3578090"/>
                </a:cubicBezTo>
                <a:cubicBezTo>
                  <a:pt x="2019609" y="3578090"/>
                  <a:pt x="2019609" y="3578090"/>
                  <a:pt x="2200118" y="3263622"/>
                </a:cubicBezTo>
                <a:cubicBezTo>
                  <a:pt x="2211161" y="3243651"/>
                  <a:pt x="2232832" y="3231141"/>
                  <a:pt x="2255648" y="3231561"/>
                </a:cubicBezTo>
                <a:close/>
                <a:moveTo>
                  <a:pt x="2433010" y="2733972"/>
                </a:moveTo>
                <a:cubicBezTo>
                  <a:pt x="2433010" y="2733972"/>
                  <a:pt x="2433010" y="2733972"/>
                  <a:pt x="2624472" y="2734451"/>
                </a:cubicBezTo>
                <a:cubicBezTo>
                  <a:pt x="2636671" y="2734110"/>
                  <a:pt x="2648193" y="2740855"/>
                  <a:pt x="2654202" y="2751263"/>
                </a:cubicBezTo>
                <a:cubicBezTo>
                  <a:pt x="2654202" y="2751263"/>
                  <a:pt x="2654202" y="2751263"/>
                  <a:pt x="2750141" y="2917435"/>
                </a:cubicBezTo>
                <a:cubicBezTo>
                  <a:pt x="2756358" y="2928203"/>
                  <a:pt x="2756231" y="2941196"/>
                  <a:pt x="2750042" y="2951947"/>
                </a:cubicBezTo>
                <a:cubicBezTo>
                  <a:pt x="2750042" y="2951947"/>
                  <a:pt x="2750042" y="2951947"/>
                  <a:pt x="2654520" y="3117639"/>
                </a:cubicBezTo>
                <a:cubicBezTo>
                  <a:pt x="2648690" y="3128183"/>
                  <a:pt x="2637246" y="3134790"/>
                  <a:pt x="2625199" y="3134567"/>
                </a:cubicBezTo>
                <a:cubicBezTo>
                  <a:pt x="2625199" y="3134567"/>
                  <a:pt x="2625199" y="3134567"/>
                  <a:pt x="2433944" y="3134446"/>
                </a:cubicBezTo>
                <a:cubicBezTo>
                  <a:pt x="2421540" y="3134430"/>
                  <a:pt x="2410223" y="3128043"/>
                  <a:pt x="2404006" y="3117275"/>
                </a:cubicBezTo>
                <a:cubicBezTo>
                  <a:pt x="2404006" y="3117275"/>
                  <a:pt x="2404006" y="3117275"/>
                  <a:pt x="2308067" y="2951104"/>
                </a:cubicBezTo>
                <a:cubicBezTo>
                  <a:pt x="2302058" y="2940696"/>
                  <a:pt x="2301978" y="2927344"/>
                  <a:pt x="2308373" y="2916950"/>
                </a:cubicBezTo>
                <a:cubicBezTo>
                  <a:pt x="2308373" y="2916950"/>
                  <a:pt x="2308373" y="2916950"/>
                  <a:pt x="2403689" y="2750900"/>
                </a:cubicBezTo>
                <a:cubicBezTo>
                  <a:pt x="2409520" y="2740356"/>
                  <a:pt x="2420963" y="2733749"/>
                  <a:pt x="2433010" y="2733972"/>
                </a:cubicBezTo>
                <a:close/>
                <a:moveTo>
                  <a:pt x="4333377" y="2409543"/>
                </a:moveTo>
                <a:cubicBezTo>
                  <a:pt x="4333377" y="2409543"/>
                  <a:pt x="4333377" y="2409543"/>
                  <a:pt x="7657903" y="2417878"/>
                </a:cubicBezTo>
                <a:cubicBezTo>
                  <a:pt x="7869708" y="2411922"/>
                  <a:pt x="8069795" y="2529061"/>
                  <a:pt x="8174138" y="2709787"/>
                </a:cubicBezTo>
                <a:cubicBezTo>
                  <a:pt x="8174138" y="2709787"/>
                  <a:pt x="8174138" y="2709787"/>
                  <a:pt x="9840019" y="5595180"/>
                </a:cubicBezTo>
                <a:cubicBezTo>
                  <a:pt x="9947960" y="5782138"/>
                  <a:pt x="9945763" y="6007756"/>
                  <a:pt x="9838301" y="6194439"/>
                </a:cubicBezTo>
                <a:cubicBezTo>
                  <a:pt x="9838301" y="6194439"/>
                  <a:pt x="9838301" y="6194439"/>
                  <a:pt x="9491114" y="6796666"/>
                </a:cubicBezTo>
                <a:lnTo>
                  <a:pt x="9455755" y="6858000"/>
                </a:lnTo>
                <a:lnTo>
                  <a:pt x="2555435" y="6858000"/>
                </a:lnTo>
                <a:lnTo>
                  <a:pt x="2457118" y="6687713"/>
                </a:lnTo>
                <a:cubicBezTo>
                  <a:pt x="2365609" y="6529214"/>
                  <a:pt x="2267998" y="6360148"/>
                  <a:pt x="2163881" y="6179811"/>
                </a:cubicBezTo>
                <a:cubicBezTo>
                  <a:pt x="2059539" y="5999084"/>
                  <a:pt x="2058136" y="5767233"/>
                  <a:pt x="2169197" y="5586783"/>
                </a:cubicBezTo>
                <a:cubicBezTo>
                  <a:pt x="2169197" y="5586783"/>
                  <a:pt x="2169197" y="5586783"/>
                  <a:pt x="3824243" y="2703492"/>
                </a:cubicBezTo>
                <a:cubicBezTo>
                  <a:pt x="3925497" y="2520394"/>
                  <a:pt x="4124183" y="2405683"/>
                  <a:pt x="4333377" y="2409543"/>
                </a:cubicBezTo>
                <a:close/>
                <a:moveTo>
                  <a:pt x="725024" y="2239631"/>
                </a:moveTo>
                <a:cubicBezTo>
                  <a:pt x="725024" y="2239631"/>
                  <a:pt x="725024" y="2239631"/>
                  <a:pt x="1356572" y="2241215"/>
                </a:cubicBezTo>
                <a:cubicBezTo>
                  <a:pt x="1396808" y="2240083"/>
                  <a:pt x="1434818" y="2262335"/>
                  <a:pt x="1454639" y="2296667"/>
                </a:cubicBezTo>
                <a:cubicBezTo>
                  <a:pt x="1454639" y="2296667"/>
                  <a:pt x="1454639" y="2296667"/>
                  <a:pt x="1771100" y="2844795"/>
                </a:cubicBezTo>
                <a:cubicBezTo>
                  <a:pt x="1791605" y="2880310"/>
                  <a:pt x="1791188" y="2923170"/>
                  <a:pt x="1770775" y="2958634"/>
                </a:cubicBezTo>
                <a:cubicBezTo>
                  <a:pt x="1770775" y="2958634"/>
                  <a:pt x="1770775" y="2958634"/>
                  <a:pt x="1455688" y="3505178"/>
                </a:cubicBezTo>
                <a:cubicBezTo>
                  <a:pt x="1436453" y="3539960"/>
                  <a:pt x="1398709" y="3561751"/>
                  <a:pt x="1358971" y="3561017"/>
                </a:cubicBezTo>
                <a:cubicBezTo>
                  <a:pt x="1358971" y="3561017"/>
                  <a:pt x="1358971" y="3561017"/>
                  <a:pt x="728106" y="3560618"/>
                </a:cubicBezTo>
                <a:cubicBezTo>
                  <a:pt x="687187" y="3560566"/>
                  <a:pt x="649860" y="3539497"/>
                  <a:pt x="629355" y="3503981"/>
                </a:cubicBezTo>
                <a:cubicBezTo>
                  <a:pt x="629355" y="3503981"/>
                  <a:pt x="629355" y="3503981"/>
                  <a:pt x="312894" y="2955854"/>
                </a:cubicBezTo>
                <a:cubicBezTo>
                  <a:pt x="293073" y="2921523"/>
                  <a:pt x="292806" y="2877479"/>
                  <a:pt x="313904" y="2843200"/>
                </a:cubicBezTo>
                <a:cubicBezTo>
                  <a:pt x="313904" y="2843200"/>
                  <a:pt x="313904" y="2843200"/>
                  <a:pt x="628307" y="2295471"/>
                </a:cubicBezTo>
                <a:cubicBezTo>
                  <a:pt x="647542" y="2260690"/>
                  <a:pt x="685286" y="2238898"/>
                  <a:pt x="725024" y="2239631"/>
                </a:cubicBezTo>
                <a:close/>
                <a:moveTo>
                  <a:pt x="2879072" y="1760629"/>
                </a:moveTo>
                <a:cubicBezTo>
                  <a:pt x="2879072" y="1760629"/>
                  <a:pt x="2879072" y="1760629"/>
                  <a:pt x="3409516" y="1761958"/>
                </a:cubicBezTo>
                <a:cubicBezTo>
                  <a:pt x="3443310" y="1761007"/>
                  <a:pt x="3475235" y="1779699"/>
                  <a:pt x="3491884" y="1808535"/>
                </a:cubicBezTo>
                <a:cubicBezTo>
                  <a:pt x="3491884" y="1808535"/>
                  <a:pt x="3491884" y="1808535"/>
                  <a:pt x="3757682" y="2268912"/>
                </a:cubicBezTo>
                <a:cubicBezTo>
                  <a:pt x="3774905" y="2298742"/>
                  <a:pt x="3774555" y="2334740"/>
                  <a:pt x="3757409" y="2364527"/>
                </a:cubicBezTo>
                <a:cubicBezTo>
                  <a:pt x="3757409" y="2364527"/>
                  <a:pt x="3757409" y="2364527"/>
                  <a:pt x="3492764" y="2823575"/>
                </a:cubicBezTo>
                <a:cubicBezTo>
                  <a:pt x="3476609" y="2852789"/>
                  <a:pt x="3444908" y="2871091"/>
                  <a:pt x="3411530" y="2870476"/>
                </a:cubicBezTo>
                <a:cubicBezTo>
                  <a:pt x="3411530" y="2870476"/>
                  <a:pt x="3411530" y="2870476"/>
                  <a:pt x="2881660" y="2870140"/>
                </a:cubicBezTo>
                <a:cubicBezTo>
                  <a:pt x="2847292" y="2870095"/>
                  <a:pt x="2815940" y="2852400"/>
                  <a:pt x="2798719" y="2822570"/>
                </a:cubicBezTo>
                <a:cubicBezTo>
                  <a:pt x="2798719" y="2822570"/>
                  <a:pt x="2798719" y="2822570"/>
                  <a:pt x="2532919" y="2362193"/>
                </a:cubicBezTo>
                <a:cubicBezTo>
                  <a:pt x="2516270" y="2333357"/>
                  <a:pt x="2516047" y="2296363"/>
                  <a:pt x="2533769" y="2267572"/>
                </a:cubicBezTo>
                <a:cubicBezTo>
                  <a:pt x="2533769" y="2267572"/>
                  <a:pt x="2533769" y="2267572"/>
                  <a:pt x="2797838" y="1807530"/>
                </a:cubicBezTo>
                <a:cubicBezTo>
                  <a:pt x="2813994" y="1778316"/>
                  <a:pt x="2845695" y="1760013"/>
                  <a:pt x="2879072" y="1760629"/>
                </a:cubicBezTo>
                <a:close/>
                <a:moveTo>
                  <a:pt x="3648251" y="0"/>
                </a:moveTo>
                <a:lnTo>
                  <a:pt x="5834936" y="0"/>
                </a:lnTo>
                <a:lnTo>
                  <a:pt x="5837246" y="4001"/>
                </a:lnTo>
                <a:cubicBezTo>
                  <a:pt x="5936488" y="175894"/>
                  <a:pt x="6080841" y="425920"/>
                  <a:pt x="6290808" y="789594"/>
                </a:cubicBezTo>
                <a:cubicBezTo>
                  <a:pt x="6334344" y="865000"/>
                  <a:pt x="6333460" y="955997"/>
                  <a:pt x="6290116" y="1031291"/>
                </a:cubicBezTo>
                <a:cubicBezTo>
                  <a:pt x="6290116" y="1031291"/>
                  <a:pt x="6290116" y="1031291"/>
                  <a:pt x="5621142" y="2191688"/>
                </a:cubicBezTo>
                <a:cubicBezTo>
                  <a:pt x="5580303" y="2265537"/>
                  <a:pt x="5500166" y="2311803"/>
                  <a:pt x="5415793" y="2310245"/>
                </a:cubicBezTo>
                <a:cubicBezTo>
                  <a:pt x="5415793" y="2310245"/>
                  <a:pt x="5415793" y="2310245"/>
                  <a:pt x="4076372" y="2309398"/>
                </a:cubicBezTo>
                <a:cubicBezTo>
                  <a:pt x="3989495" y="2309287"/>
                  <a:pt x="3910245" y="2264555"/>
                  <a:pt x="3866709" y="2189150"/>
                </a:cubicBezTo>
                <a:cubicBezTo>
                  <a:pt x="3866709" y="2189150"/>
                  <a:pt x="3866709" y="2189150"/>
                  <a:pt x="3194813" y="1025391"/>
                </a:cubicBezTo>
                <a:cubicBezTo>
                  <a:pt x="3152728" y="952499"/>
                  <a:pt x="3152165" y="858988"/>
                  <a:pt x="3196958" y="786207"/>
                </a:cubicBezTo>
                <a:cubicBezTo>
                  <a:pt x="3196958" y="786207"/>
                  <a:pt x="3196958" y="786207"/>
                  <a:pt x="3644148" y="7148"/>
                </a:cubicBezTo>
                <a:close/>
              </a:path>
            </a:pathLst>
          </a:custGeom>
        </p:spPr>
      </p:pic>
      <p:pic>
        <p:nvPicPr>
          <p:cNvPr id="6" name="Bilde 5">
            <a:extLst>
              <a:ext uri="{FF2B5EF4-FFF2-40B4-BE49-F238E27FC236}">
                <a16:creationId xmlns:a16="http://schemas.microsoft.com/office/drawing/2014/main" id="{91ED18C1-B15A-5000-FED9-342D13A0A83F}"/>
              </a:ext>
            </a:extLst>
          </p:cNvPr>
          <p:cNvPicPr>
            <a:picLocks noChangeAspect="1"/>
          </p:cNvPicPr>
          <p:nvPr/>
        </p:nvPicPr>
        <p:blipFill>
          <a:blip r:embed="rId3"/>
          <a:stretch>
            <a:fillRect/>
          </a:stretch>
        </p:blipFill>
        <p:spPr>
          <a:xfrm>
            <a:off x="979944" y="1975373"/>
            <a:ext cx="2485504" cy="3149174"/>
          </a:xfrm>
          <a:prstGeom prst="rect">
            <a:avLst/>
          </a:prstGeom>
        </p:spPr>
      </p:pic>
    </p:spTree>
    <p:extLst>
      <p:ext uri="{BB962C8B-B14F-4D97-AF65-F5344CB8AC3E}">
        <p14:creationId xmlns:p14="http://schemas.microsoft.com/office/powerpoint/2010/main" val="54713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B2105B00-5803-A131-D6C4-477D72B92B67}"/>
              </a:ext>
            </a:extLst>
          </p:cNvPr>
          <p:cNvSpPr>
            <a:spLocks noGrp="1"/>
          </p:cNvSpPr>
          <p:nvPr>
            <p:ph type="title"/>
          </p:nvPr>
        </p:nvSpPr>
        <p:spPr/>
        <p:txBody>
          <a:bodyPr/>
          <a:lstStyle/>
          <a:p>
            <a:endParaRPr lang="nb-NO" dirty="0"/>
          </a:p>
        </p:txBody>
      </p:sp>
      <p:sp>
        <p:nvSpPr>
          <p:cNvPr id="7" name="Plassholder for tekst 6">
            <a:extLst>
              <a:ext uri="{FF2B5EF4-FFF2-40B4-BE49-F238E27FC236}">
                <a16:creationId xmlns:a16="http://schemas.microsoft.com/office/drawing/2014/main" id="{E96112C0-92A6-438E-B0DD-3AC62D15150A}"/>
              </a:ext>
            </a:extLst>
          </p:cNvPr>
          <p:cNvSpPr>
            <a:spLocks noGrp="1"/>
          </p:cNvSpPr>
          <p:nvPr>
            <p:ph type="body" sz="quarter" idx="14"/>
          </p:nvPr>
        </p:nvSpPr>
        <p:spPr/>
        <p:txBody>
          <a:bodyPr/>
          <a:lstStyle/>
          <a:p>
            <a:endParaRPr lang="nb-NO"/>
          </a:p>
        </p:txBody>
      </p:sp>
      <p:pic>
        <p:nvPicPr>
          <p:cNvPr id="9" name="Bilde 8">
            <a:extLst>
              <a:ext uri="{FF2B5EF4-FFF2-40B4-BE49-F238E27FC236}">
                <a16:creationId xmlns:a16="http://schemas.microsoft.com/office/drawing/2014/main" id="{7136F02D-6319-14D3-FAF1-A6F1CF4F09B7}"/>
              </a:ext>
            </a:extLst>
          </p:cNvPr>
          <p:cNvPicPr>
            <a:picLocks noChangeAspect="1"/>
          </p:cNvPicPr>
          <p:nvPr/>
        </p:nvPicPr>
        <p:blipFill>
          <a:blip r:embed="rId2"/>
          <a:stretch>
            <a:fillRect/>
          </a:stretch>
        </p:blipFill>
        <p:spPr>
          <a:xfrm>
            <a:off x="432645" y="1332894"/>
            <a:ext cx="3036844" cy="4240844"/>
          </a:xfrm>
          <a:prstGeom prst="rect">
            <a:avLst/>
          </a:prstGeom>
        </p:spPr>
      </p:pic>
      <p:pic>
        <p:nvPicPr>
          <p:cNvPr id="11" name="Bilde 10">
            <a:extLst>
              <a:ext uri="{FF2B5EF4-FFF2-40B4-BE49-F238E27FC236}">
                <a16:creationId xmlns:a16="http://schemas.microsoft.com/office/drawing/2014/main" id="{06A373D1-21F9-E78E-9270-542FBC0F742C}"/>
              </a:ext>
            </a:extLst>
          </p:cNvPr>
          <p:cNvPicPr>
            <a:picLocks noChangeAspect="1"/>
          </p:cNvPicPr>
          <p:nvPr/>
        </p:nvPicPr>
        <p:blipFill>
          <a:blip r:embed="rId3"/>
          <a:stretch>
            <a:fillRect/>
          </a:stretch>
        </p:blipFill>
        <p:spPr>
          <a:xfrm>
            <a:off x="4437883" y="3507971"/>
            <a:ext cx="5362236" cy="3140602"/>
          </a:xfrm>
          <a:prstGeom prst="rect">
            <a:avLst/>
          </a:prstGeom>
        </p:spPr>
      </p:pic>
      <p:pic>
        <p:nvPicPr>
          <p:cNvPr id="12" name="Plassholder for innhold 4">
            <a:extLst>
              <a:ext uri="{FF2B5EF4-FFF2-40B4-BE49-F238E27FC236}">
                <a16:creationId xmlns:a16="http://schemas.microsoft.com/office/drawing/2014/main" id="{6537D1E6-F490-C08E-32AB-F47A267DA727}"/>
              </a:ext>
            </a:extLst>
          </p:cNvPr>
          <p:cNvPicPr>
            <a:picLocks noChangeAspect="1"/>
          </p:cNvPicPr>
          <p:nvPr/>
        </p:nvPicPr>
        <p:blipFill>
          <a:blip r:embed="rId4"/>
          <a:stretch>
            <a:fillRect/>
          </a:stretch>
        </p:blipFill>
        <p:spPr>
          <a:xfrm>
            <a:off x="6530446" y="209427"/>
            <a:ext cx="5345706" cy="3140602"/>
          </a:xfrm>
          <a:prstGeom prst="rect">
            <a:avLst/>
          </a:prstGeom>
        </p:spPr>
      </p:pic>
      <p:pic>
        <p:nvPicPr>
          <p:cNvPr id="10" name="Plassholder for innhold 9">
            <a:extLst>
              <a:ext uri="{FF2B5EF4-FFF2-40B4-BE49-F238E27FC236}">
                <a16:creationId xmlns:a16="http://schemas.microsoft.com/office/drawing/2014/main" id="{397E355B-4895-1EB7-229F-795248935B50}"/>
              </a:ext>
            </a:extLst>
          </p:cNvPr>
          <p:cNvPicPr>
            <a:picLocks noGrp="1" noChangeAspect="1"/>
          </p:cNvPicPr>
          <p:nvPr>
            <p:ph idx="1"/>
          </p:nvPr>
        </p:nvPicPr>
        <p:blipFill>
          <a:blip r:embed="rId5"/>
          <a:stretch>
            <a:fillRect/>
          </a:stretch>
        </p:blipFill>
        <p:spPr>
          <a:xfrm>
            <a:off x="4344118" y="250404"/>
            <a:ext cx="7532034" cy="6482073"/>
          </a:xfrm>
          <a:prstGeom prst="rect">
            <a:avLst/>
          </a:prstGeom>
        </p:spPr>
      </p:pic>
    </p:spTree>
    <p:extLst>
      <p:ext uri="{BB962C8B-B14F-4D97-AF65-F5344CB8AC3E}">
        <p14:creationId xmlns:p14="http://schemas.microsoft.com/office/powerpoint/2010/main" val="203924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C7D08809-6333-9143-2244-C931A930075E}"/>
              </a:ext>
            </a:extLst>
          </p:cNvPr>
          <p:cNvSpPr>
            <a:spLocks noGrp="1"/>
          </p:cNvSpPr>
          <p:nvPr>
            <p:ph type="title"/>
          </p:nvPr>
        </p:nvSpPr>
        <p:spPr>
          <a:xfrm>
            <a:off x="686834" y="1153572"/>
            <a:ext cx="3200400" cy="4461163"/>
          </a:xfrm>
        </p:spPr>
        <p:txBody>
          <a:bodyPr>
            <a:normAutofit/>
          </a:bodyPr>
          <a:lstStyle/>
          <a:p>
            <a:r>
              <a:rPr lang="nb-NO">
                <a:solidFill>
                  <a:srgbClr val="FFFFFF"/>
                </a:solidFill>
              </a:rPr>
              <a:t>Hvordan få dette til å henge sammen?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CC2054E8-ED34-59A8-88DC-FB27BF2B6EA6}"/>
              </a:ext>
            </a:extLst>
          </p:cNvPr>
          <p:cNvSpPr>
            <a:spLocks noGrp="1"/>
          </p:cNvSpPr>
          <p:nvPr>
            <p:ph idx="1"/>
          </p:nvPr>
        </p:nvSpPr>
        <p:spPr>
          <a:xfrm>
            <a:off x="4447308" y="591344"/>
            <a:ext cx="6906491" cy="5585619"/>
          </a:xfrm>
        </p:spPr>
        <p:txBody>
          <a:bodyPr anchor="ctr">
            <a:normAutofit/>
          </a:bodyPr>
          <a:lstStyle/>
          <a:p>
            <a:r>
              <a:rPr lang="nb-NO"/>
              <a:t>Nasjonalt råd for akuttmedisinske tjenester (NRA) og Nasjonalt fagråd for akuttmedisinske tjenester (NFA)</a:t>
            </a:r>
          </a:p>
          <a:p>
            <a:pPr lvl="1"/>
            <a:r>
              <a:rPr lang="nb-NO"/>
              <a:t>Utarbeidelse av ny strategi for de akuttmedisinske tjenestene</a:t>
            </a:r>
          </a:p>
          <a:p>
            <a:pPr lvl="2"/>
            <a:r>
              <a:rPr lang="nb-NO"/>
              <a:t>Bedre innsikt og forståelse</a:t>
            </a:r>
          </a:p>
          <a:p>
            <a:pPr lvl="2"/>
            <a:r>
              <a:rPr lang="nb-NO"/>
              <a:t>Styrke samarbeid og samhandling</a:t>
            </a:r>
          </a:p>
          <a:p>
            <a:pPr lvl="2"/>
            <a:r>
              <a:rPr lang="nb-NO"/>
              <a:t>Kompetent og beredt</a:t>
            </a:r>
          </a:p>
          <a:p>
            <a:pPr lvl="2"/>
            <a:r>
              <a:rPr lang="nb-NO"/>
              <a:t>Omstilling mot bærekraft</a:t>
            </a:r>
          </a:p>
          <a:p>
            <a:pPr lvl="2"/>
            <a:endParaRPr lang="nb-NO"/>
          </a:p>
          <a:p>
            <a:r>
              <a:rPr lang="nb-NO"/>
              <a:t>Strategien skal ferdigstilles innen sommeren 2023</a:t>
            </a:r>
          </a:p>
        </p:txBody>
      </p:sp>
    </p:spTree>
    <p:extLst>
      <p:ext uri="{BB962C8B-B14F-4D97-AF65-F5344CB8AC3E}">
        <p14:creationId xmlns:p14="http://schemas.microsoft.com/office/powerpoint/2010/main" val="2929211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C7D08809-6333-9143-2244-C931A930075E}"/>
              </a:ext>
            </a:extLst>
          </p:cNvPr>
          <p:cNvSpPr>
            <a:spLocks noGrp="1"/>
          </p:cNvSpPr>
          <p:nvPr>
            <p:ph type="title"/>
          </p:nvPr>
        </p:nvSpPr>
        <p:spPr>
          <a:xfrm>
            <a:off x="686834" y="1153572"/>
            <a:ext cx="3200400" cy="4461163"/>
          </a:xfrm>
        </p:spPr>
        <p:txBody>
          <a:bodyPr>
            <a:normAutofit/>
          </a:bodyPr>
          <a:lstStyle/>
          <a:p>
            <a:r>
              <a:rPr lang="nb-NO" dirty="0">
                <a:solidFill>
                  <a:srgbClr val="FFFFFF"/>
                </a:solidFill>
              </a:rPr>
              <a:t>Knytte ting sammen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CC2054E8-ED34-59A8-88DC-FB27BF2B6EA6}"/>
              </a:ext>
            </a:extLst>
          </p:cNvPr>
          <p:cNvSpPr>
            <a:spLocks noGrp="1"/>
          </p:cNvSpPr>
          <p:nvPr>
            <p:ph idx="1"/>
          </p:nvPr>
        </p:nvSpPr>
        <p:spPr>
          <a:xfrm>
            <a:off x="4167272" y="319088"/>
            <a:ext cx="7946967" cy="6691746"/>
          </a:xfrm>
        </p:spPr>
        <p:txBody>
          <a:bodyPr anchor="ctr">
            <a:normAutofit/>
          </a:bodyPr>
          <a:lstStyle/>
          <a:p>
            <a:pPr marL="0" lvl="0" indent="0" defTabSz="914263">
              <a:lnSpc>
                <a:spcPct val="100000"/>
              </a:lnSpc>
              <a:spcBef>
                <a:spcPts val="0"/>
              </a:spcBef>
              <a:buNone/>
              <a:defRPr/>
            </a:pPr>
            <a:r>
              <a:rPr lang="nb-NO" sz="1800" b="1" dirty="0">
                <a:solidFill>
                  <a:srgbClr val="202020"/>
                </a:solidFill>
                <a:latin typeface="Arial" panose="020B0604020202020204"/>
              </a:rPr>
              <a:t>Ny folkehelsemelding</a:t>
            </a:r>
          </a:p>
          <a:p>
            <a:pPr marL="359964" lvl="1" indent="-179982" defTabSz="914263">
              <a:lnSpc>
                <a:spcPct val="100000"/>
              </a:lnSpc>
              <a:spcBef>
                <a:spcPts val="0"/>
              </a:spcBef>
              <a:defRPr/>
            </a:pPr>
            <a:r>
              <a:rPr lang="nb-NO" sz="1600" dirty="0">
                <a:solidFill>
                  <a:srgbClr val="202020"/>
                </a:solidFill>
                <a:latin typeface="Arial" panose="020B0604020202020204"/>
              </a:rPr>
              <a:t>Våren 2023 skal regjeringen legge frem stortingsmelding om folkehelse.</a:t>
            </a:r>
          </a:p>
          <a:p>
            <a:pPr marL="0" lvl="0" indent="0" defTabSz="914263">
              <a:lnSpc>
                <a:spcPct val="100000"/>
              </a:lnSpc>
              <a:spcBef>
                <a:spcPts val="0"/>
              </a:spcBef>
              <a:buNone/>
              <a:defRPr/>
            </a:pPr>
            <a:endParaRPr lang="nb-NO" sz="1800" b="1" dirty="0">
              <a:solidFill>
                <a:srgbClr val="202020"/>
              </a:solidFill>
              <a:latin typeface="Arial" panose="020B0604020202020204"/>
            </a:endParaRPr>
          </a:p>
          <a:p>
            <a:pPr marL="0" lvl="0" indent="0" defTabSz="914263">
              <a:lnSpc>
                <a:spcPct val="100000"/>
              </a:lnSpc>
              <a:spcBef>
                <a:spcPts val="0"/>
              </a:spcBef>
              <a:buNone/>
              <a:defRPr/>
            </a:pPr>
            <a:r>
              <a:rPr lang="nb-NO" sz="1800" b="1" dirty="0">
                <a:solidFill>
                  <a:srgbClr val="202020"/>
                </a:solidFill>
                <a:latin typeface="Arial" panose="020B0604020202020204"/>
              </a:rPr>
              <a:t>Bo trygt hjemme-reformen</a:t>
            </a:r>
          </a:p>
          <a:p>
            <a:pPr marL="359964" lvl="1" indent="-179982" defTabSz="914263">
              <a:lnSpc>
                <a:spcPct val="100000"/>
              </a:lnSpc>
              <a:spcBef>
                <a:spcPts val="0"/>
              </a:spcBef>
              <a:defRPr/>
            </a:pPr>
            <a:r>
              <a:rPr lang="nb-NO" sz="1600" dirty="0">
                <a:solidFill>
                  <a:srgbClr val="202020"/>
                </a:solidFill>
                <a:latin typeface="Arial" panose="020B0604020202020204"/>
              </a:rPr>
              <a:t>Regjeringen skal i løpet av 2023 legge frem en stortingsmelding om Bo trygt-reformen </a:t>
            </a:r>
          </a:p>
          <a:p>
            <a:pPr marL="0" marR="0" lvl="0" indent="0" algn="l" defTabSz="91426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1800" b="1" i="0" u="none" strike="noStrike" kern="1200" cap="none" spc="0" normalizeH="0" baseline="0" noProof="0" dirty="0">
              <a:ln>
                <a:noFill/>
              </a:ln>
              <a:solidFill>
                <a:srgbClr val="202020"/>
              </a:solidFill>
              <a:effectLst/>
              <a:uLnTx/>
              <a:uFillTx/>
              <a:latin typeface="Arial" panose="020B0604020202020204"/>
              <a:ea typeface="+mn-ea"/>
              <a:cs typeface="+mn-cs"/>
            </a:endParaRPr>
          </a:p>
          <a:p>
            <a:pPr marL="0" marR="0" lvl="0" indent="0" algn="l" defTabSz="9142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1800" b="1" i="0" u="none" strike="noStrike" kern="1200" cap="none" spc="0" normalizeH="0" baseline="0" noProof="0" dirty="0">
                <a:ln>
                  <a:noFill/>
                </a:ln>
                <a:solidFill>
                  <a:srgbClr val="202020"/>
                </a:solidFill>
                <a:effectLst/>
                <a:uLnTx/>
                <a:uFillTx/>
                <a:latin typeface="Arial" panose="020B0604020202020204"/>
                <a:ea typeface="+mn-ea"/>
                <a:cs typeface="+mn-cs"/>
              </a:rPr>
              <a:t>Nasjonal helse- og samhandlingsplan</a:t>
            </a:r>
          </a:p>
          <a:p>
            <a:pPr marL="359964" marR="0" lvl="1" indent="-179982"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202020"/>
                </a:solidFill>
                <a:effectLst/>
                <a:uLnTx/>
                <a:uFillTx/>
                <a:latin typeface="Arial" panose="020B0604020202020204"/>
                <a:ea typeface="+mn-ea"/>
                <a:cs typeface="+mn-cs"/>
              </a:rPr>
              <a:t>Regjeringa har starta arbeidet med Nasjonal helse- og samhandlingsplan. Planen skal fremmes for Stortinget og vil avløyse Nasjonal helse- og sjukehusplan 2020–2023.</a:t>
            </a:r>
          </a:p>
          <a:p>
            <a:pPr marL="359964" marR="0" lvl="1" indent="-179982"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202020"/>
                </a:solidFill>
                <a:effectLst/>
                <a:uLnTx/>
                <a:uFillTx/>
                <a:latin typeface="Arial" panose="020B0604020202020204"/>
                <a:ea typeface="+mn-ea"/>
                <a:cs typeface="+mn-cs"/>
              </a:rPr>
              <a:t>Meldinga skal dekke både den kommunale helse- og omsorgstjenesten og spesialisthelsetjenesten</a:t>
            </a:r>
            <a:r>
              <a:rPr kumimoji="0" lang="nb-NO" sz="1600" b="0" i="0" u="none" strike="noStrike" kern="1200" cap="none" spc="0" normalizeH="0" baseline="0" noProof="0">
                <a:ln>
                  <a:noFill/>
                </a:ln>
                <a:solidFill>
                  <a:srgbClr val="202020"/>
                </a:solidFill>
                <a:effectLst/>
                <a:uLnTx/>
                <a:uFillTx/>
                <a:latin typeface="Arial" panose="020B0604020202020204"/>
                <a:ea typeface="+mn-ea"/>
                <a:cs typeface="+mn-cs"/>
              </a:rPr>
              <a:t>. </a:t>
            </a:r>
          </a:p>
          <a:p>
            <a:pPr marL="359964" marR="0" lvl="1" indent="-179982"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202020"/>
                </a:solidFill>
                <a:effectLst/>
                <a:uLnTx/>
                <a:uFillTx/>
                <a:latin typeface="Arial" panose="020B0604020202020204"/>
                <a:ea typeface="+mn-ea"/>
                <a:cs typeface="+mn-cs"/>
              </a:rPr>
              <a:t>Samhandling </a:t>
            </a:r>
            <a:r>
              <a:rPr kumimoji="0" lang="nb-NO" sz="1600" b="0" i="0" u="none" strike="noStrike" kern="1200" cap="none" spc="0" normalizeH="0" baseline="0" noProof="0" dirty="0">
                <a:ln>
                  <a:noFill/>
                </a:ln>
                <a:solidFill>
                  <a:srgbClr val="202020"/>
                </a:solidFill>
                <a:effectLst/>
                <a:uLnTx/>
                <a:uFillTx/>
                <a:latin typeface="Arial" panose="020B0604020202020204"/>
                <a:ea typeface="+mn-ea"/>
                <a:cs typeface="+mn-cs"/>
              </a:rPr>
              <a:t>for å skape gode pasientforløp og likeverdige tjenester i heile landet vil være et sentralt tema.</a:t>
            </a:r>
          </a:p>
          <a:p>
            <a:pPr marL="817164" lvl="2" indent="-179982" defTabSz="914263">
              <a:lnSpc>
                <a:spcPct val="100000"/>
              </a:lnSpc>
              <a:spcBef>
                <a:spcPts val="0"/>
              </a:spcBef>
              <a:defRPr/>
            </a:pPr>
            <a:r>
              <a:rPr kumimoji="0" lang="nb-NO" sz="1100" b="1" i="0" u="none" strike="noStrike" kern="1200" cap="none" spc="0" normalizeH="0" baseline="0" noProof="0" dirty="0" err="1">
                <a:ln>
                  <a:noFill/>
                </a:ln>
                <a:solidFill>
                  <a:srgbClr val="202020"/>
                </a:solidFill>
                <a:effectLst/>
                <a:uLnTx/>
                <a:uFillTx/>
                <a:latin typeface="Arial" panose="020B0604020202020204"/>
                <a:hlinkClick r:id="rId2">
                  <a:extLst>
                    <a:ext uri="{A12FA001-AC4F-418D-AE19-62706E023703}">
                      <ahyp:hlinkClr xmlns:ahyp="http://schemas.microsoft.com/office/drawing/2018/hyperlinkcolor" val="tx"/>
                    </a:ext>
                  </a:extLst>
                </a:hlinkClick>
              </a:rPr>
              <a:t>Sjukehusutvalet</a:t>
            </a:r>
            <a:endParaRPr kumimoji="0" lang="nb-NO" sz="1100" b="1" i="0" u="none" strike="noStrike" kern="1200" cap="none" spc="0" normalizeH="0" baseline="0" noProof="0" dirty="0">
              <a:ln>
                <a:noFill/>
              </a:ln>
              <a:solidFill>
                <a:srgbClr val="202020"/>
              </a:solidFill>
              <a:effectLst/>
              <a:uLnTx/>
              <a:uFillTx/>
              <a:latin typeface="Arial" panose="020B0604020202020204"/>
            </a:endParaRPr>
          </a:p>
          <a:p>
            <a:pPr marL="817164" lvl="3" indent="0" defTabSz="914263">
              <a:lnSpc>
                <a:spcPct val="100000"/>
              </a:lnSpc>
              <a:spcBef>
                <a:spcPts val="0"/>
              </a:spcBef>
              <a:buNone/>
              <a:defRPr/>
            </a:pPr>
            <a:r>
              <a:rPr kumimoji="0" lang="nb-NO" sz="1100" b="0" i="0" u="none" strike="noStrike" kern="1200" cap="none" spc="0" normalizeH="0" baseline="0" noProof="0" dirty="0">
                <a:ln>
                  <a:noFill/>
                </a:ln>
                <a:solidFill>
                  <a:srgbClr val="202020"/>
                </a:solidFill>
                <a:effectLst/>
                <a:uLnTx/>
                <a:uFillTx/>
                <a:latin typeface="Arial" panose="020B0604020202020204"/>
              </a:rPr>
              <a:t>Utvalget skal utrede endringer i styring av sykehusene og helseforetaksmodellen. </a:t>
            </a:r>
            <a:br>
              <a:rPr kumimoji="0" lang="nb-NO" sz="1100" b="0" i="0" u="none" strike="noStrike" kern="1200" cap="none" spc="0" normalizeH="0" baseline="0" noProof="0" dirty="0">
                <a:ln>
                  <a:noFill/>
                </a:ln>
                <a:solidFill>
                  <a:srgbClr val="202020"/>
                </a:solidFill>
                <a:effectLst/>
                <a:uLnTx/>
                <a:uFillTx/>
                <a:latin typeface="Arial" panose="020B0604020202020204"/>
              </a:rPr>
            </a:br>
            <a:r>
              <a:rPr kumimoji="0" lang="nb-NO" sz="1100" b="0" i="0" u="none" strike="noStrike" kern="1200" cap="none" spc="0" normalizeH="0" baseline="0" noProof="0" dirty="0">
                <a:ln>
                  <a:noFill/>
                </a:ln>
                <a:solidFill>
                  <a:srgbClr val="202020"/>
                </a:solidFill>
                <a:effectLst/>
                <a:uLnTx/>
                <a:uFillTx/>
                <a:latin typeface="Arial" panose="020B0604020202020204"/>
              </a:rPr>
              <a:t>Frist 31. mars 2023</a:t>
            </a:r>
          </a:p>
          <a:p>
            <a:pPr marL="817164" lvl="2" indent="-179982" defTabSz="914263">
              <a:lnSpc>
                <a:spcPct val="100000"/>
              </a:lnSpc>
              <a:spcBef>
                <a:spcPts val="0"/>
              </a:spcBef>
              <a:defRPr/>
            </a:pPr>
            <a:r>
              <a:rPr kumimoji="0" lang="nb-NO" sz="1100" b="1" i="0" u="none" strike="noStrike" kern="1200" cap="none" spc="0" normalizeH="0" baseline="0" noProof="0" dirty="0">
                <a:ln>
                  <a:noFill/>
                </a:ln>
                <a:solidFill>
                  <a:srgbClr val="202020"/>
                </a:solidFill>
                <a:effectLst/>
                <a:uLnTx/>
                <a:uFillTx/>
                <a:latin typeface="Arial" panose="020B0604020202020204"/>
                <a:hlinkClick r:id="rId3">
                  <a:extLst>
                    <a:ext uri="{A12FA001-AC4F-418D-AE19-62706E023703}">
                      <ahyp:hlinkClr xmlns:ahyp="http://schemas.microsoft.com/office/drawing/2018/hyperlinkcolor" val="tx"/>
                    </a:ext>
                  </a:extLst>
                </a:hlinkClick>
              </a:rPr>
              <a:t>Helsepersonellkommisjonen</a:t>
            </a:r>
            <a:endParaRPr kumimoji="0" lang="nb-NO" sz="1100" b="1" i="0" u="none" strike="noStrike" kern="1200" cap="none" spc="0" normalizeH="0" baseline="0" noProof="0" dirty="0">
              <a:ln>
                <a:noFill/>
              </a:ln>
              <a:solidFill>
                <a:srgbClr val="202020"/>
              </a:solidFill>
              <a:effectLst/>
              <a:uLnTx/>
              <a:uFillTx/>
              <a:latin typeface="Arial" panose="020B0604020202020204"/>
            </a:endParaRPr>
          </a:p>
          <a:p>
            <a:pPr marL="817164" lvl="3" indent="0" defTabSz="914263">
              <a:lnSpc>
                <a:spcPct val="100000"/>
              </a:lnSpc>
              <a:spcBef>
                <a:spcPts val="0"/>
              </a:spcBef>
              <a:buNone/>
              <a:defRPr/>
            </a:pPr>
            <a:r>
              <a:rPr kumimoji="0" lang="nb-NO" sz="1100" b="0" i="0" u="none" strike="noStrike" kern="1200" cap="none" spc="0" normalizeH="0" baseline="0" noProof="0" dirty="0">
                <a:ln>
                  <a:noFill/>
                </a:ln>
                <a:solidFill>
                  <a:srgbClr val="202020"/>
                </a:solidFill>
                <a:effectLst/>
                <a:uLnTx/>
                <a:uFillTx/>
                <a:latin typeface="Arial" panose="020B0604020202020204"/>
              </a:rPr>
              <a:t>Kommisjonen </a:t>
            </a:r>
            <a:r>
              <a:rPr lang="nb-NO" sz="1100" dirty="0">
                <a:solidFill>
                  <a:srgbClr val="202020"/>
                </a:solidFill>
                <a:latin typeface="Arial" panose="020B0604020202020204"/>
              </a:rPr>
              <a:t>la </a:t>
            </a:r>
            <a:r>
              <a:rPr kumimoji="0" lang="nb-NO" sz="1100" b="0" i="0" u="none" strike="noStrike" kern="1200" cap="none" spc="0" normalizeH="0" baseline="0" noProof="0" dirty="0">
                <a:ln>
                  <a:noFill/>
                </a:ln>
                <a:solidFill>
                  <a:srgbClr val="202020"/>
                </a:solidFill>
                <a:effectLst/>
                <a:uLnTx/>
                <a:uFillTx/>
                <a:latin typeface="Arial" panose="020B0604020202020204"/>
              </a:rPr>
              <a:t>frem sin utredning (NOU) 1. februar 2023.</a:t>
            </a:r>
          </a:p>
          <a:p>
            <a:pPr marL="817164" lvl="2" indent="-179982" defTabSz="914263">
              <a:lnSpc>
                <a:spcPct val="100000"/>
              </a:lnSpc>
              <a:spcBef>
                <a:spcPts val="0"/>
              </a:spcBef>
              <a:defRPr/>
            </a:pPr>
            <a:endParaRPr kumimoji="0" lang="nb-NO" sz="60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0" marR="0" lvl="0" indent="0" algn="l" defTabSz="91426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1800" b="1" i="0" u="none" strike="noStrike" kern="1200" cap="none" spc="0" normalizeH="0" baseline="0" noProof="0" dirty="0">
              <a:ln>
                <a:noFill/>
              </a:ln>
              <a:solidFill>
                <a:srgbClr val="202020"/>
              </a:solidFill>
              <a:effectLst/>
              <a:uLnTx/>
              <a:uFillTx/>
              <a:latin typeface="Arial" panose="020B0604020202020204"/>
            </a:endParaRPr>
          </a:p>
          <a:p>
            <a:pPr marL="0" lvl="0" indent="0" defTabSz="914263">
              <a:lnSpc>
                <a:spcPct val="100000"/>
              </a:lnSpc>
              <a:spcBef>
                <a:spcPts val="0"/>
              </a:spcBef>
              <a:buNone/>
              <a:defRPr/>
            </a:pPr>
            <a:r>
              <a:rPr lang="nb-NO" sz="1800" b="1" dirty="0">
                <a:solidFill>
                  <a:srgbClr val="202020"/>
                </a:solidFill>
                <a:latin typeface="Arial" panose="020B0604020202020204"/>
              </a:rPr>
              <a:t>Følge opp a</a:t>
            </a:r>
            <a:r>
              <a:rPr kumimoji="0" lang="nb-NO" sz="1800" b="1" i="0" u="none" strike="noStrike" kern="1200" cap="none" spc="0" normalizeH="0" baseline="0" noProof="0" dirty="0" err="1">
                <a:ln>
                  <a:noFill/>
                </a:ln>
                <a:solidFill>
                  <a:srgbClr val="202020"/>
                </a:solidFill>
                <a:effectLst/>
                <a:uLnTx/>
                <a:uFillTx/>
                <a:latin typeface="Arial" panose="020B0604020202020204"/>
              </a:rPr>
              <a:t>rbeidet</a:t>
            </a:r>
            <a:r>
              <a:rPr kumimoji="0" lang="nb-NO" sz="1800" b="1" i="0" u="none" strike="noStrike" kern="1200" cap="none" spc="0" normalizeH="0" baseline="0" noProof="0" dirty="0">
                <a:ln>
                  <a:noFill/>
                </a:ln>
                <a:solidFill>
                  <a:srgbClr val="202020"/>
                </a:solidFill>
                <a:effectLst/>
                <a:uLnTx/>
                <a:uFillTx/>
                <a:latin typeface="Arial" panose="020B0604020202020204"/>
              </a:rPr>
              <a:t> med fastlege, legevakt, reisetid til </a:t>
            </a:r>
            <a:r>
              <a:rPr lang="nb-NO" sz="1800" b="1" dirty="0">
                <a:solidFill>
                  <a:srgbClr val="202020"/>
                </a:solidFill>
                <a:latin typeface="Arial" panose="020B0604020202020204"/>
              </a:rPr>
              <a:t>legevakt responstid og faglige krav til ambulansetjenesten… </a:t>
            </a:r>
            <a:r>
              <a:rPr kumimoji="0" lang="nb-NO" sz="1800" b="1" i="0" u="none" strike="noStrike" kern="1200" cap="none" spc="0" normalizeH="0" baseline="0" noProof="0" dirty="0">
                <a:ln>
                  <a:noFill/>
                </a:ln>
                <a:solidFill>
                  <a:srgbClr val="202020"/>
                </a:solidFill>
                <a:effectLst/>
                <a:uLnTx/>
                <a:uFillTx/>
                <a:latin typeface="Arial" panose="020B0604020202020204"/>
              </a:rPr>
              <a:t>..</a:t>
            </a:r>
          </a:p>
          <a:p>
            <a:pPr marL="0" marR="0" lvl="0" indent="0" algn="l" defTabSz="91426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1800" b="1" i="0" u="none" strike="noStrike" kern="1200" cap="none" spc="0" normalizeH="0" baseline="0" noProof="0" dirty="0">
              <a:ln>
                <a:noFill/>
              </a:ln>
              <a:solidFill>
                <a:srgbClr val="202020"/>
              </a:solidFill>
              <a:effectLst/>
              <a:uLnTx/>
              <a:uFillTx/>
              <a:latin typeface="Arial" panose="020B0604020202020204"/>
            </a:endParaRPr>
          </a:p>
          <a:p>
            <a:pPr marL="0" marR="0" lvl="0" indent="0" algn="l" defTabSz="91426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1800" b="1" i="0" u="none" strike="noStrike" kern="1200" cap="none" spc="0" normalizeH="0" baseline="0" noProof="0" dirty="0">
                <a:ln>
                  <a:noFill/>
                </a:ln>
                <a:solidFill>
                  <a:srgbClr val="202020"/>
                </a:solidFill>
                <a:effectLst/>
                <a:uLnTx/>
                <a:uFillTx/>
                <a:latin typeface="Arial" panose="020B0604020202020204"/>
              </a:rPr>
              <a:t>Ny melding på Akuttmedisinske tjenester</a:t>
            </a:r>
            <a:r>
              <a:rPr lang="nb-NO" sz="1800" b="1" dirty="0">
                <a:solidFill>
                  <a:srgbClr val="202020"/>
                </a:solidFill>
                <a:latin typeface="Arial" panose="020B0604020202020204"/>
              </a:rPr>
              <a:t> -</a:t>
            </a:r>
            <a:r>
              <a:rPr kumimoji="0" lang="nb-NO" sz="1800" b="1" i="0" u="none" strike="noStrike" kern="1200" cap="none" spc="0" normalizeH="0" baseline="0" noProof="0" dirty="0">
                <a:ln>
                  <a:noFill/>
                </a:ln>
                <a:solidFill>
                  <a:srgbClr val="202020"/>
                </a:solidFill>
                <a:effectLst/>
                <a:uLnTx/>
                <a:uFillTx/>
                <a:latin typeface="Arial" panose="020B0604020202020204"/>
              </a:rPr>
              <a:t> Varslet i 2024</a:t>
            </a:r>
          </a:p>
          <a:p>
            <a:endParaRPr lang="nb-NO" dirty="0"/>
          </a:p>
        </p:txBody>
      </p:sp>
    </p:spTree>
    <p:extLst>
      <p:ext uri="{BB962C8B-B14F-4D97-AF65-F5344CB8AC3E}">
        <p14:creationId xmlns:p14="http://schemas.microsoft.com/office/powerpoint/2010/main" val="337699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732AE0-A7D8-4FC7-8749-6F8F473E1EE3}"/>
              </a:ext>
            </a:extLst>
          </p:cNvPr>
          <p:cNvSpPr>
            <a:spLocks noGrp="1"/>
          </p:cNvSpPr>
          <p:nvPr>
            <p:ph type="title"/>
          </p:nvPr>
        </p:nvSpPr>
        <p:spPr>
          <a:xfrm>
            <a:off x="690466" y="-190316"/>
            <a:ext cx="10663932" cy="1157511"/>
          </a:xfrm>
        </p:spPr>
        <p:txBody>
          <a:bodyPr/>
          <a:lstStyle/>
          <a:p>
            <a:r>
              <a:rPr lang="nb-NO" dirty="0"/>
              <a:t>Fremtidige helse- og omsorgstjenester</a:t>
            </a:r>
            <a:endParaRPr lang="nb-NO" b="0" dirty="0"/>
          </a:p>
        </p:txBody>
      </p:sp>
      <p:sp>
        <p:nvSpPr>
          <p:cNvPr id="4" name="Plassholder for dato 3">
            <a:extLst>
              <a:ext uri="{FF2B5EF4-FFF2-40B4-BE49-F238E27FC236}">
                <a16:creationId xmlns:a16="http://schemas.microsoft.com/office/drawing/2014/main" id="{508ADB99-1FA7-4CEE-A010-9A1EF787D9CC}"/>
              </a:ext>
            </a:extLst>
          </p:cNvPr>
          <p:cNvSpPr>
            <a:spLocks noGrp="1"/>
          </p:cNvSpPr>
          <p:nvPr>
            <p:ph type="dt" sz="half" idx="10"/>
          </p:nvPr>
        </p:nvSpPr>
        <p:spPr/>
        <p:txBody>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rPr>
              <a:t>19.11.2019</a:t>
            </a:r>
            <a:endParaRPr kumimoji="0" lang="nn-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endParaRPr>
          </a:p>
        </p:txBody>
      </p:sp>
      <p:sp>
        <p:nvSpPr>
          <p:cNvPr id="5" name="Plassholder for bunntekst 4">
            <a:extLst>
              <a:ext uri="{FF2B5EF4-FFF2-40B4-BE49-F238E27FC236}">
                <a16:creationId xmlns:a16="http://schemas.microsoft.com/office/drawing/2014/main" id="{EFCFB938-C364-42EA-939E-C8ACC6112609}"/>
              </a:ext>
            </a:extLst>
          </p:cNvPr>
          <p:cNvSpPr>
            <a:spLocks noGrp="1"/>
          </p:cNvSpPr>
          <p:nvPr>
            <p:ph type="ftr" sz="quarter" idx="1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t>NGN KVU Helse - presentasjon NUIT</a:t>
            </a:r>
            <a:endParaRPr kumimoji="0" lang="nn-NO" sz="8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endParaRPr>
          </a:p>
        </p:txBody>
      </p:sp>
      <p:sp>
        <p:nvSpPr>
          <p:cNvPr id="6" name="Plassholder for lysbildenummer 5">
            <a:extLst>
              <a:ext uri="{FF2B5EF4-FFF2-40B4-BE49-F238E27FC236}">
                <a16:creationId xmlns:a16="http://schemas.microsoft.com/office/drawing/2014/main" id="{CC9E1F79-009B-46C1-8404-20E022C35953}"/>
              </a:ext>
            </a:extLst>
          </p:cNvPr>
          <p:cNvSpPr>
            <a:spLocks noGrp="1"/>
          </p:cNvSpPr>
          <p:nvPr>
            <p:ph type="sldNum" sz="quarter" idx="12"/>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1670A82E-6091-4B79-BDC9-9FEC8E0D8D32}" type="slidenum">
              <a:rPr kumimoji="0" lang="nn-NO" sz="800" b="0" i="0" u="none" strike="noStrike" kern="1200" cap="none" spc="0" normalizeH="0" baseline="0" noProof="0" smtClean="0">
                <a:ln>
                  <a:noFill/>
                </a:ln>
                <a:solidFill>
                  <a:srgbClr val="202020"/>
                </a:solidFill>
                <a:effectLst/>
                <a:uLnTx/>
                <a:uFillTx/>
                <a:latin typeface="Calibri" panose="020F0502020204030204" pitchFamily="34" charset="0"/>
                <a:ea typeface="+mn-ea"/>
                <a:cs typeface="Calibri" panose="020F0502020204030204" pitchFamily="34" charset="0"/>
              </a:rPr>
              <a:pPr marL="0" marR="0" lvl="0" indent="0" algn="r" defTabSz="914263" rtl="0" eaLnBrk="1" fontAlgn="auto" latinLnBrk="0" hangingPunct="1">
                <a:lnSpc>
                  <a:spcPct val="100000"/>
                </a:lnSpc>
                <a:spcBef>
                  <a:spcPts val="0"/>
                </a:spcBef>
                <a:spcAft>
                  <a:spcPts val="0"/>
                </a:spcAft>
                <a:buClrTx/>
                <a:buSzTx/>
                <a:buFontTx/>
                <a:buNone/>
                <a:tabLst/>
                <a:defRPr/>
              </a:pPr>
              <a:t>3</a:t>
            </a:fld>
            <a:endParaRPr kumimoji="0" lang="nn-NO" sz="800" b="0" i="0" u="none" strike="noStrike" kern="1200" cap="none" spc="0" normalizeH="0" baseline="0" noProof="0">
              <a:ln>
                <a:noFill/>
              </a:ln>
              <a:solidFill>
                <a:srgbClr val="202020"/>
              </a:solidFill>
              <a:effectLst/>
              <a:uLnTx/>
              <a:uFillTx/>
              <a:latin typeface="Calibri" panose="020F0502020204030204" pitchFamily="34" charset="0"/>
              <a:ea typeface="+mn-ea"/>
              <a:cs typeface="Calibri" panose="020F0502020204030204" pitchFamily="34" charset="0"/>
            </a:endParaRPr>
          </a:p>
        </p:txBody>
      </p:sp>
      <p:sp>
        <p:nvSpPr>
          <p:cNvPr id="3" name="TekstSylinder 2">
            <a:extLst>
              <a:ext uri="{FF2B5EF4-FFF2-40B4-BE49-F238E27FC236}">
                <a16:creationId xmlns:a16="http://schemas.microsoft.com/office/drawing/2014/main" id="{05355F9E-7EB1-477B-AC89-1E011DCF937F}"/>
              </a:ext>
            </a:extLst>
          </p:cNvPr>
          <p:cNvSpPr txBox="1"/>
          <p:nvPr/>
        </p:nvSpPr>
        <p:spPr>
          <a:xfrm>
            <a:off x="761256" y="2242929"/>
            <a:ext cx="9763760" cy="2616101"/>
          </a:xfrm>
          <a:prstGeom prst="rect">
            <a:avLst/>
          </a:prstGeom>
          <a:noFill/>
        </p:spPr>
        <p:txBody>
          <a:bodyPr wrap="square" rtlCol="0">
            <a:spAutoFit/>
          </a:bodyPr>
          <a:lstStyle/>
          <a:p>
            <a:pPr marL="179982" marR="0" lvl="0" indent="-179982"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t>Dialyse</a:t>
            </a:r>
          </a:p>
          <a:p>
            <a:pPr marL="179982" marR="0" lvl="0" indent="-179982" algn="l" defTabSz="9142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t>Respiratorbehandling</a:t>
            </a:r>
          </a:p>
          <a:p>
            <a:pPr marL="179982" marR="0" lvl="0" indent="-179982" algn="l" defTabSz="9142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t>«Hjemmesykehus» for barn </a:t>
            </a:r>
            <a:b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br>
            <a: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t>og kreftpasienter</a:t>
            </a:r>
          </a:p>
          <a:p>
            <a:pPr marL="179982" marR="0" lvl="0" indent="-179982" algn="l" defTabSz="9142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t>Avstandsoppfølging</a:t>
            </a:r>
          </a:p>
          <a:p>
            <a:pPr marL="179982" marR="0" lvl="0" indent="-179982" algn="l" defTabSz="9142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02020"/>
                </a:solidFill>
                <a:effectLst/>
                <a:uLnTx/>
                <a:uFillTx/>
                <a:latin typeface="Calibri" panose="020F0502020204030204" pitchFamily="34" charset="0"/>
                <a:ea typeface="+mn-ea"/>
                <a:cs typeface="Calibri" panose="020F0502020204030204" pitchFamily="34" charset="0"/>
              </a:rPr>
              <a:t>Elektroniske konsultasjoner</a:t>
            </a:r>
          </a:p>
        </p:txBody>
      </p:sp>
      <p:sp>
        <p:nvSpPr>
          <p:cNvPr id="7" name="TekstSylinder 6">
            <a:extLst>
              <a:ext uri="{FF2B5EF4-FFF2-40B4-BE49-F238E27FC236}">
                <a16:creationId xmlns:a16="http://schemas.microsoft.com/office/drawing/2014/main" id="{EF262CB7-C270-4969-A39D-022D6715E0C1}"/>
              </a:ext>
            </a:extLst>
          </p:cNvPr>
          <p:cNvSpPr txBox="1"/>
          <p:nvPr/>
        </p:nvSpPr>
        <p:spPr>
          <a:xfrm>
            <a:off x="690466" y="1222932"/>
            <a:ext cx="10219002" cy="830997"/>
          </a:xfrm>
          <a:prstGeom prst="rect">
            <a:avLst/>
          </a:prstGeom>
          <a:noFill/>
        </p:spPr>
        <p:txBody>
          <a:bodyPr wrap="square" rtlCol="0">
            <a:spAutoFit/>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Flere pasienter vil motta helse- og omsorgstjenester i hjemmet enn i sykehus og kommunale institusjoner</a:t>
            </a:r>
          </a:p>
        </p:txBody>
      </p:sp>
      <p:pic>
        <p:nvPicPr>
          <p:cNvPr id="9" name="Bilde 8">
            <a:extLst>
              <a:ext uri="{FF2B5EF4-FFF2-40B4-BE49-F238E27FC236}">
                <a16:creationId xmlns:a16="http://schemas.microsoft.com/office/drawing/2014/main" id="{0646B350-B456-4530-BA72-1193CDA13530}"/>
              </a:ext>
            </a:extLst>
          </p:cNvPr>
          <p:cNvPicPr>
            <a:picLocks noChangeAspect="1"/>
          </p:cNvPicPr>
          <p:nvPr/>
        </p:nvPicPr>
        <p:blipFill>
          <a:blip r:embed="rId2"/>
          <a:stretch>
            <a:fillRect/>
          </a:stretch>
        </p:blipFill>
        <p:spPr>
          <a:xfrm>
            <a:off x="5273566" y="1854967"/>
            <a:ext cx="6447903" cy="3277219"/>
          </a:xfrm>
          <a:prstGeom prst="rect">
            <a:avLst/>
          </a:prstGeom>
          <a:effectLst>
            <a:softEdge rad="241300"/>
          </a:effectLst>
        </p:spPr>
      </p:pic>
    </p:spTree>
    <p:extLst>
      <p:ext uri="{BB962C8B-B14F-4D97-AF65-F5344CB8AC3E}">
        <p14:creationId xmlns:p14="http://schemas.microsoft.com/office/powerpoint/2010/main" val="333501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e 2">
            <a:extLst>
              <a:ext uri="{FF2B5EF4-FFF2-40B4-BE49-F238E27FC236}">
                <a16:creationId xmlns:a16="http://schemas.microsoft.com/office/drawing/2014/main" id="{4DC1402B-E803-4F37-BB1E-33E1DBA7C3A0}"/>
              </a:ext>
            </a:extLst>
          </p:cNvPr>
          <p:cNvPicPr>
            <a:picLocks noChangeAspect="1"/>
          </p:cNvPicPr>
          <p:nvPr/>
        </p:nvPicPr>
        <p:blipFill rotWithShape="1">
          <a:blip r:embed="rId2">
            <a:extLst>
              <a:ext uri="{28A0092B-C50C-407E-A947-70E740481C1C}">
                <a14:useLocalDpi xmlns:a14="http://schemas.microsoft.com/office/drawing/2010/main" val="0"/>
              </a:ext>
            </a:extLst>
          </a:blip>
          <a:srcRect r="1" b="5297"/>
          <a:stretch/>
        </p:blipFill>
        <p:spPr>
          <a:xfrm>
            <a:off x="4403478" y="1760939"/>
            <a:ext cx="7708097" cy="5328867"/>
          </a:xfrm>
          <a:custGeom>
            <a:avLst/>
            <a:gdLst>
              <a:gd name="connsiteX0" fmla="*/ 0 w 9919942"/>
              <a:gd name="connsiteY0" fmla="*/ 5890890 h 6858000"/>
              <a:gd name="connsiteX1" fmla="*/ 212725 w 9919942"/>
              <a:gd name="connsiteY1" fmla="*/ 5891423 h 6858000"/>
              <a:gd name="connsiteX2" fmla="*/ 1540283 w 9919942"/>
              <a:gd name="connsiteY2" fmla="*/ 5894751 h 6858000"/>
              <a:gd name="connsiteX3" fmla="*/ 2056518 w 9919942"/>
              <a:gd name="connsiteY3" fmla="*/ 6186661 h 6858000"/>
              <a:gd name="connsiteX4" fmla="*/ 2405221 w 9919942"/>
              <a:gd name="connsiteY4" fmla="*/ 6790631 h 6858000"/>
              <a:gd name="connsiteX5" fmla="*/ 2444117 w 9919942"/>
              <a:gd name="connsiteY5" fmla="*/ 6858000 h 6858000"/>
              <a:gd name="connsiteX6" fmla="*/ 0 w 9919942"/>
              <a:gd name="connsiteY6" fmla="*/ 6858000 h 6858000"/>
              <a:gd name="connsiteX7" fmla="*/ 792260 w 9919942"/>
              <a:gd name="connsiteY7" fmla="*/ 3668381 h 6858000"/>
              <a:gd name="connsiteX8" fmla="*/ 1811431 w 9919942"/>
              <a:gd name="connsiteY8" fmla="*/ 3670937 h 6858000"/>
              <a:gd name="connsiteX9" fmla="*/ 1969689 w 9919942"/>
              <a:gd name="connsiteY9" fmla="*/ 3760425 h 6858000"/>
              <a:gd name="connsiteX10" fmla="*/ 2480383 w 9919942"/>
              <a:gd name="connsiteY10" fmla="*/ 4644976 h 6858000"/>
              <a:gd name="connsiteX11" fmla="*/ 2479858 w 9919942"/>
              <a:gd name="connsiteY11" fmla="*/ 4828684 h 6858000"/>
              <a:gd name="connsiteX12" fmla="*/ 1971381 w 9919942"/>
              <a:gd name="connsiteY12" fmla="*/ 5710679 h 6858000"/>
              <a:gd name="connsiteX13" fmla="*/ 1815301 w 9919942"/>
              <a:gd name="connsiteY13" fmla="*/ 5800792 h 6858000"/>
              <a:gd name="connsiteX14" fmla="*/ 797234 w 9919942"/>
              <a:gd name="connsiteY14" fmla="*/ 5800148 h 6858000"/>
              <a:gd name="connsiteX15" fmla="*/ 637873 w 9919942"/>
              <a:gd name="connsiteY15" fmla="*/ 5708748 h 6858000"/>
              <a:gd name="connsiteX16" fmla="*/ 127178 w 9919942"/>
              <a:gd name="connsiteY16" fmla="*/ 4824199 h 6858000"/>
              <a:gd name="connsiteX17" fmla="*/ 128807 w 9919942"/>
              <a:gd name="connsiteY17" fmla="*/ 4642400 h 6858000"/>
              <a:gd name="connsiteX18" fmla="*/ 636180 w 9919942"/>
              <a:gd name="connsiteY18" fmla="*/ 3758494 h 6858000"/>
              <a:gd name="connsiteX19" fmla="*/ 792260 w 9919942"/>
              <a:gd name="connsiteY19" fmla="*/ 3668381 h 6858000"/>
              <a:gd name="connsiteX20" fmla="*/ 2255648 w 9919942"/>
              <a:gd name="connsiteY20" fmla="*/ 3231561 h 6858000"/>
              <a:gd name="connsiteX21" fmla="*/ 2618241 w 9919942"/>
              <a:gd name="connsiteY21" fmla="*/ 3232471 h 6858000"/>
              <a:gd name="connsiteX22" fmla="*/ 2674545 w 9919942"/>
              <a:gd name="connsiteY22" fmla="*/ 3264308 h 6858000"/>
              <a:gd name="connsiteX23" fmla="*/ 2856236 w 9919942"/>
              <a:gd name="connsiteY23" fmla="*/ 3579007 h 6858000"/>
              <a:gd name="connsiteX24" fmla="*/ 2856049 w 9919942"/>
              <a:gd name="connsiteY24" fmla="*/ 3644366 h 6858000"/>
              <a:gd name="connsiteX25" fmla="*/ 2675147 w 9919942"/>
              <a:gd name="connsiteY25" fmla="*/ 3958155 h 6858000"/>
              <a:gd name="connsiteX26" fmla="*/ 2619617 w 9919942"/>
              <a:gd name="connsiteY26" fmla="*/ 3990216 h 6858000"/>
              <a:gd name="connsiteX27" fmla="*/ 2257417 w 9919942"/>
              <a:gd name="connsiteY27" fmla="*/ 3989986 h 6858000"/>
              <a:gd name="connsiteX28" fmla="*/ 2200720 w 9919942"/>
              <a:gd name="connsiteY28" fmla="*/ 3957469 h 6858000"/>
              <a:gd name="connsiteX29" fmla="*/ 2019029 w 9919942"/>
              <a:gd name="connsiteY29" fmla="*/ 3642770 h 6858000"/>
              <a:gd name="connsiteX30" fmla="*/ 2019609 w 9919942"/>
              <a:gd name="connsiteY30" fmla="*/ 3578090 h 6858000"/>
              <a:gd name="connsiteX31" fmla="*/ 2200118 w 9919942"/>
              <a:gd name="connsiteY31" fmla="*/ 3263622 h 6858000"/>
              <a:gd name="connsiteX32" fmla="*/ 2255648 w 9919942"/>
              <a:gd name="connsiteY32" fmla="*/ 3231561 h 6858000"/>
              <a:gd name="connsiteX33" fmla="*/ 2433010 w 9919942"/>
              <a:gd name="connsiteY33" fmla="*/ 2733972 h 6858000"/>
              <a:gd name="connsiteX34" fmla="*/ 2624472 w 9919942"/>
              <a:gd name="connsiteY34" fmla="*/ 2734451 h 6858000"/>
              <a:gd name="connsiteX35" fmla="*/ 2654202 w 9919942"/>
              <a:gd name="connsiteY35" fmla="*/ 2751263 h 6858000"/>
              <a:gd name="connsiteX36" fmla="*/ 2750141 w 9919942"/>
              <a:gd name="connsiteY36" fmla="*/ 2917435 h 6858000"/>
              <a:gd name="connsiteX37" fmla="*/ 2750042 w 9919942"/>
              <a:gd name="connsiteY37" fmla="*/ 2951947 h 6858000"/>
              <a:gd name="connsiteX38" fmla="*/ 2654520 w 9919942"/>
              <a:gd name="connsiteY38" fmla="*/ 3117639 h 6858000"/>
              <a:gd name="connsiteX39" fmla="*/ 2625199 w 9919942"/>
              <a:gd name="connsiteY39" fmla="*/ 3134567 h 6858000"/>
              <a:gd name="connsiteX40" fmla="*/ 2433944 w 9919942"/>
              <a:gd name="connsiteY40" fmla="*/ 3134446 h 6858000"/>
              <a:gd name="connsiteX41" fmla="*/ 2404006 w 9919942"/>
              <a:gd name="connsiteY41" fmla="*/ 3117275 h 6858000"/>
              <a:gd name="connsiteX42" fmla="*/ 2308067 w 9919942"/>
              <a:gd name="connsiteY42" fmla="*/ 2951104 h 6858000"/>
              <a:gd name="connsiteX43" fmla="*/ 2308373 w 9919942"/>
              <a:gd name="connsiteY43" fmla="*/ 2916950 h 6858000"/>
              <a:gd name="connsiteX44" fmla="*/ 2403689 w 9919942"/>
              <a:gd name="connsiteY44" fmla="*/ 2750900 h 6858000"/>
              <a:gd name="connsiteX45" fmla="*/ 2433010 w 9919942"/>
              <a:gd name="connsiteY45" fmla="*/ 2733972 h 6858000"/>
              <a:gd name="connsiteX46" fmla="*/ 4333377 w 9919942"/>
              <a:gd name="connsiteY46" fmla="*/ 2409543 h 6858000"/>
              <a:gd name="connsiteX47" fmla="*/ 7657903 w 9919942"/>
              <a:gd name="connsiteY47" fmla="*/ 2417878 h 6858000"/>
              <a:gd name="connsiteX48" fmla="*/ 8174138 w 9919942"/>
              <a:gd name="connsiteY48" fmla="*/ 2709787 h 6858000"/>
              <a:gd name="connsiteX49" fmla="*/ 9840019 w 9919942"/>
              <a:gd name="connsiteY49" fmla="*/ 5595180 h 6858000"/>
              <a:gd name="connsiteX50" fmla="*/ 9838301 w 9919942"/>
              <a:gd name="connsiteY50" fmla="*/ 6194439 h 6858000"/>
              <a:gd name="connsiteX51" fmla="*/ 9491114 w 9919942"/>
              <a:gd name="connsiteY51" fmla="*/ 6796666 h 6858000"/>
              <a:gd name="connsiteX52" fmla="*/ 9455755 w 9919942"/>
              <a:gd name="connsiteY52" fmla="*/ 6858000 h 6858000"/>
              <a:gd name="connsiteX53" fmla="*/ 2555435 w 9919942"/>
              <a:gd name="connsiteY53" fmla="*/ 6858000 h 6858000"/>
              <a:gd name="connsiteX54" fmla="*/ 2457118 w 9919942"/>
              <a:gd name="connsiteY54" fmla="*/ 6687713 h 6858000"/>
              <a:gd name="connsiteX55" fmla="*/ 2163881 w 9919942"/>
              <a:gd name="connsiteY55" fmla="*/ 6179811 h 6858000"/>
              <a:gd name="connsiteX56" fmla="*/ 2169197 w 9919942"/>
              <a:gd name="connsiteY56" fmla="*/ 5586783 h 6858000"/>
              <a:gd name="connsiteX57" fmla="*/ 3824243 w 9919942"/>
              <a:gd name="connsiteY57" fmla="*/ 2703492 h 6858000"/>
              <a:gd name="connsiteX58" fmla="*/ 4333377 w 9919942"/>
              <a:gd name="connsiteY58" fmla="*/ 2409543 h 6858000"/>
              <a:gd name="connsiteX59" fmla="*/ 725024 w 9919942"/>
              <a:gd name="connsiteY59" fmla="*/ 2239631 h 6858000"/>
              <a:gd name="connsiteX60" fmla="*/ 1356572 w 9919942"/>
              <a:gd name="connsiteY60" fmla="*/ 2241215 h 6858000"/>
              <a:gd name="connsiteX61" fmla="*/ 1454639 w 9919942"/>
              <a:gd name="connsiteY61" fmla="*/ 2296667 h 6858000"/>
              <a:gd name="connsiteX62" fmla="*/ 1771100 w 9919942"/>
              <a:gd name="connsiteY62" fmla="*/ 2844795 h 6858000"/>
              <a:gd name="connsiteX63" fmla="*/ 1770775 w 9919942"/>
              <a:gd name="connsiteY63" fmla="*/ 2958634 h 6858000"/>
              <a:gd name="connsiteX64" fmla="*/ 1455688 w 9919942"/>
              <a:gd name="connsiteY64" fmla="*/ 3505178 h 6858000"/>
              <a:gd name="connsiteX65" fmla="*/ 1358971 w 9919942"/>
              <a:gd name="connsiteY65" fmla="*/ 3561017 h 6858000"/>
              <a:gd name="connsiteX66" fmla="*/ 728106 w 9919942"/>
              <a:gd name="connsiteY66" fmla="*/ 3560618 h 6858000"/>
              <a:gd name="connsiteX67" fmla="*/ 629355 w 9919942"/>
              <a:gd name="connsiteY67" fmla="*/ 3503981 h 6858000"/>
              <a:gd name="connsiteX68" fmla="*/ 312894 w 9919942"/>
              <a:gd name="connsiteY68" fmla="*/ 2955854 h 6858000"/>
              <a:gd name="connsiteX69" fmla="*/ 313904 w 9919942"/>
              <a:gd name="connsiteY69" fmla="*/ 2843200 h 6858000"/>
              <a:gd name="connsiteX70" fmla="*/ 628307 w 9919942"/>
              <a:gd name="connsiteY70" fmla="*/ 2295471 h 6858000"/>
              <a:gd name="connsiteX71" fmla="*/ 725024 w 9919942"/>
              <a:gd name="connsiteY71" fmla="*/ 2239631 h 6858000"/>
              <a:gd name="connsiteX72" fmla="*/ 2879072 w 9919942"/>
              <a:gd name="connsiteY72" fmla="*/ 1760629 h 6858000"/>
              <a:gd name="connsiteX73" fmla="*/ 3409516 w 9919942"/>
              <a:gd name="connsiteY73" fmla="*/ 1761958 h 6858000"/>
              <a:gd name="connsiteX74" fmla="*/ 3491884 w 9919942"/>
              <a:gd name="connsiteY74" fmla="*/ 1808535 h 6858000"/>
              <a:gd name="connsiteX75" fmla="*/ 3757682 w 9919942"/>
              <a:gd name="connsiteY75" fmla="*/ 2268912 h 6858000"/>
              <a:gd name="connsiteX76" fmla="*/ 3757409 w 9919942"/>
              <a:gd name="connsiteY76" fmla="*/ 2364527 h 6858000"/>
              <a:gd name="connsiteX77" fmla="*/ 3492764 w 9919942"/>
              <a:gd name="connsiteY77" fmla="*/ 2823575 h 6858000"/>
              <a:gd name="connsiteX78" fmla="*/ 3411530 w 9919942"/>
              <a:gd name="connsiteY78" fmla="*/ 2870476 h 6858000"/>
              <a:gd name="connsiteX79" fmla="*/ 2881660 w 9919942"/>
              <a:gd name="connsiteY79" fmla="*/ 2870140 h 6858000"/>
              <a:gd name="connsiteX80" fmla="*/ 2798719 w 9919942"/>
              <a:gd name="connsiteY80" fmla="*/ 2822570 h 6858000"/>
              <a:gd name="connsiteX81" fmla="*/ 2532919 w 9919942"/>
              <a:gd name="connsiteY81" fmla="*/ 2362193 h 6858000"/>
              <a:gd name="connsiteX82" fmla="*/ 2533769 w 9919942"/>
              <a:gd name="connsiteY82" fmla="*/ 2267572 h 6858000"/>
              <a:gd name="connsiteX83" fmla="*/ 2797838 w 9919942"/>
              <a:gd name="connsiteY83" fmla="*/ 1807530 h 6858000"/>
              <a:gd name="connsiteX84" fmla="*/ 2879072 w 9919942"/>
              <a:gd name="connsiteY84" fmla="*/ 1760629 h 6858000"/>
              <a:gd name="connsiteX85" fmla="*/ 3648251 w 9919942"/>
              <a:gd name="connsiteY85" fmla="*/ 0 h 6858000"/>
              <a:gd name="connsiteX86" fmla="*/ 5834936 w 9919942"/>
              <a:gd name="connsiteY86" fmla="*/ 0 h 6858000"/>
              <a:gd name="connsiteX87" fmla="*/ 5837246 w 9919942"/>
              <a:gd name="connsiteY87" fmla="*/ 4001 h 6858000"/>
              <a:gd name="connsiteX88" fmla="*/ 6290808 w 9919942"/>
              <a:gd name="connsiteY88" fmla="*/ 789594 h 6858000"/>
              <a:gd name="connsiteX89" fmla="*/ 6290116 w 9919942"/>
              <a:gd name="connsiteY89" fmla="*/ 1031291 h 6858000"/>
              <a:gd name="connsiteX90" fmla="*/ 5621142 w 9919942"/>
              <a:gd name="connsiteY90" fmla="*/ 2191688 h 6858000"/>
              <a:gd name="connsiteX91" fmla="*/ 5415793 w 9919942"/>
              <a:gd name="connsiteY91" fmla="*/ 2310245 h 6858000"/>
              <a:gd name="connsiteX92" fmla="*/ 4076372 w 9919942"/>
              <a:gd name="connsiteY92" fmla="*/ 2309398 h 6858000"/>
              <a:gd name="connsiteX93" fmla="*/ 3866709 w 9919942"/>
              <a:gd name="connsiteY93" fmla="*/ 2189150 h 6858000"/>
              <a:gd name="connsiteX94" fmla="*/ 3194813 w 9919942"/>
              <a:gd name="connsiteY94" fmla="*/ 1025391 h 6858000"/>
              <a:gd name="connsiteX95" fmla="*/ 3196958 w 9919942"/>
              <a:gd name="connsiteY95" fmla="*/ 786207 h 6858000"/>
              <a:gd name="connsiteX96" fmla="*/ 3644148 w 9919942"/>
              <a:gd name="connsiteY96" fmla="*/ 7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919942" h="6858000">
                <a:moveTo>
                  <a:pt x="0" y="5890890"/>
                </a:moveTo>
                <a:lnTo>
                  <a:pt x="212725" y="5891423"/>
                </a:lnTo>
                <a:cubicBezTo>
                  <a:pt x="582535" y="5892351"/>
                  <a:pt x="1020826" y="5893449"/>
                  <a:pt x="1540283" y="5894751"/>
                </a:cubicBezTo>
                <a:cubicBezTo>
                  <a:pt x="1752088" y="5888795"/>
                  <a:pt x="1952177" y="6005934"/>
                  <a:pt x="2056518" y="6186661"/>
                </a:cubicBezTo>
                <a:cubicBezTo>
                  <a:pt x="2056518" y="6186661"/>
                  <a:pt x="2056518" y="6186661"/>
                  <a:pt x="2405221" y="6790631"/>
                </a:cubicBezTo>
                <a:lnTo>
                  <a:pt x="2444117" y="6858000"/>
                </a:lnTo>
                <a:lnTo>
                  <a:pt x="0" y="6858000"/>
                </a:lnTo>
                <a:close/>
                <a:moveTo>
                  <a:pt x="792260" y="3668381"/>
                </a:moveTo>
                <a:cubicBezTo>
                  <a:pt x="792260" y="3668381"/>
                  <a:pt x="792260" y="3668381"/>
                  <a:pt x="1811431" y="3670937"/>
                </a:cubicBezTo>
                <a:cubicBezTo>
                  <a:pt x="1876362" y="3669112"/>
                  <a:pt x="1937701" y="3705022"/>
                  <a:pt x="1969689" y="3760425"/>
                </a:cubicBezTo>
                <a:cubicBezTo>
                  <a:pt x="1969689" y="3760425"/>
                  <a:pt x="1969689" y="3760425"/>
                  <a:pt x="2480383" y="4644976"/>
                </a:cubicBezTo>
                <a:cubicBezTo>
                  <a:pt x="2513474" y="4702289"/>
                  <a:pt x="2512800" y="4771455"/>
                  <a:pt x="2479858" y="4828684"/>
                </a:cubicBezTo>
                <a:cubicBezTo>
                  <a:pt x="2479858" y="4828684"/>
                  <a:pt x="2479858" y="4828684"/>
                  <a:pt x="1971381" y="5710679"/>
                </a:cubicBezTo>
                <a:cubicBezTo>
                  <a:pt x="1940341" y="5766811"/>
                  <a:pt x="1879433" y="5801975"/>
                  <a:pt x="1815301" y="5800792"/>
                </a:cubicBezTo>
                <a:cubicBezTo>
                  <a:pt x="1815301" y="5800792"/>
                  <a:pt x="1815301" y="5800792"/>
                  <a:pt x="797234" y="5800148"/>
                </a:cubicBezTo>
                <a:cubicBezTo>
                  <a:pt x="731200" y="5800063"/>
                  <a:pt x="670963" y="5766064"/>
                  <a:pt x="637873" y="5708748"/>
                </a:cubicBezTo>
                <a:cubicBezTo>
                  <a:pt x="637873" y="5708748"/>
                  <a:pt x="637873" y="5708748"/>
                  <a:pt x="127178" y="4824199"/>
                </a:cubicBezTo>
                <a:cubicBezTo>
                  <a:pt x="95190" y="4768796"/>
                  <a:pt x="94762" y="4697719"/>
                  <a:pt x="128807" y="4642400"/>
                </a:cubicBezTo>
                <a:cubicBezTo>
                  <a:pt x="128807" y="4642400"/>
                  <a:pt x="128807" y="4642400"/>
                  <a:pt x="636180" y="3758494"/>
                </a:cubicBezTo>
                <a:cubicBezTo>
                  <a:pt x="667221" y="3702364"/>
                  <a:pt x="728129" y="3667198"/>
                  <a:pt x="792260" y="3668381"/>
                </a:cubicBezTo>
                <a:close/>
                <a:moveTo>
                  <a:pt x="2255648" y="3231561"/>
                </a:moveTo>
                <a:cubicBezTo>
                  <a:pt x="2255648" y="3231561"/>
                  <a:pt x="2255648" y="3231561"/>
                  <a:pt x="2618241" y="3232471"/>
                </a:cubicBezTo>
                <a:cubicBezTo>
                  <a:pt x="2641342" y="3231821"/>
                  <a:pt x="2663165" y="3244597"/>
                  <a:pt x="2674545" y="3264308"/>
                </a:cubicBezTo>
                <a:cubicBezTo>
                  <a:pt x="2674545" y="3264308"/>
                  <a:pt x="2674545" y="3264308"/>
                  <a:pt x="2856236" y="3579007"/>
                </a:cubicBezTo>
                <a:cubicBezTo>
                  <a:pt x="2868009" y="3599398"/>
                  <a:pt x="2867769" y="3624006"/>
                  <a:pt x="2856049" y="3644366"/>
                </a:cubicBezTo>
                <a:cubicBezTo>
                  <a:pt x="2856049" y="3644366"/>
                  <a:pt x="2856049" y="3644366"/>
                  <a:pt x="2675147" y="3958155"/>
                </a:cubicBezTo>
                <a:cubicBezTo>
                  <a:pt x="2664104" y="3978125"/>
                  <a:pt x="2642433" y="3990637"/>
                  <a:pt x="2619617" y="3990216"/>
                </a:cubicBezTo>
                <a:cubicBezTo>
                  <a:pt x="2619617" y="3990216"/>
                  <a:pt x="2619617" y="3990216"/>
                  <a:pt x="2257417" y="3989986"/>
                </a:cubicBezTo>
                <a:cubicBezTo>
                  <a:pt x="2233924" y="3989956"/>
                  <a:pt x="2212493" y="3977860"/>
                  <a:pt x="2200720" y="3957469"/>
                </a:cubicBezTo>
                <a:cubicBezTo>
                  <a:pt x="2200720" y="3957469"/>
                  <a:pt x="2200720" y="3957469"/>
                  <a:pt x="2019029" y="3642770"/>
                </a:cubicBezTo>
                <a:cubicBezTo>
                  <a:pt x="2007648" y="3623058"/>
                  <a:pt x="2007496" y="3597772"/>
                  <a:pt x="2019609" y="3578090"/>
                </a:cubicBezTo>
                <a:cubicBezTo>
                  <a:pt x="2019609" y="3578090"/>
                  <a:pt x="2019609" y="3578090"/>
                  <a:pt x="2200118" y="3263622"/>
                </a:cubicBezTo>
                <a:cubicBezTo>
                  <a:pt x="2211161" y="3243651"/>
                  <a:pt x="2232832" y="3231141"/>
                  <a:pt x="2255648" y="3231561"/>
                </a:cubicBezTo>
                <a:close/>
                <a:moveTo>
                  <a:pt x="2433010" y="2733972"/>
                </a:moveTo>
                <a:cubicBezTo>
                  <a:pt x="2433010" y="2733972"/>
                  <a:pt x="2433010" y="2733972"/>
                  <a:pt x="2624472" y="2734451"/>
                </a:cubicBezTo>
                <a:cubicBezTo>
                  <a:pt x="2636671" y="2734110"/>
                  <a:pt x="2648193" y="2740855"/>
                  <a:pt x="2654202" y="2751263"/>
                </a:cubicBezTo>
                <a:cubicBezTo>
                  <a:pt x="2654202" y="2751263"/>
                  <a:pt x="2654202" y="2751263"/>
                  <a:pt x="2750141" y="2917435"/>
                </a:cubicBezTo>
                <a:cubicBezTo>
                  <a:pt x="2756358" y="2928203"/>
                  <a:pt x="2756231" y="2941196"/>
                  <a:pt x="2750042" y="2951947"/>
                </a:cubicBezTo>
                <a:cubicBezTo>
                  <a:pt x="2750042" y="2951947"/>
                  <a:pt x="2750042" y="2951947"/>
                  <a:pt x="2654520" y="3117639"/>
                </a:cubicBezTo>
                <a:cubicBezTo>
                  <a:pt x="2648690" y="3128183"/>
                  <a:pt x="2637246" y="3134790"/>
                  <a:pt x="2625199" y="3134567"/>
                </a:cubicBezTo>
                <a:cubicBezTo>
                  <a:pt x="2625199" y="3134567"/>
                  <a:pt x="2625199" y="3134567"/>
                  <a:pt x="2433944" y="3134446"/>
                </a:cubicBezTo>
                <a:cubicBezTo>
                  <a:pt x="2421540" y="3134430"/>
                  <a:pt x="2410223" y="3128043"/>
                  <a:pt x="2404006" y="3117275"/>
                </a:cubicBezTo>
                <a:cubicBezTo>
                  <a:pt x="2404006" y="3117275"/>
                  <a:pt x="2404006" y="3117275"/>
                  <a:pt x="2308067" y="2951104"/>
                </a:cubicBezTo>
                <a:cubicBezTo>
                  <a:pt x="2302058" y="2940696"/>
                  <a:pt x="2301978" y="2927344"/>
                  <a:pt x="2308373" y="2916950"/>
                </a:cubicBezTo>
                <a:cubicBezTo>
                  <a:pt x="2308373" y="2916950"/>
                  <a:pt x="2308373" y="2916950"/>
                  <a:pt x="2403689" y="2750900"/>
                </a:cubicBezTo>
                <a:cubicBezTo>
                  <a:pt x="2409520" y="2740356"/>
                  <a:pt x="2420963" y="2733749"/>
                  <a:pt x="2433010" y="2733972"/>
                </a:cubicBezTo>
                <a:close/>
                <a:moveTo>
                  <a:pt x="4333377" y="2409543"/>
                </a:moveTo>
                <a:cubicBezTo>
                  <a:pt x="4333377" y="2409543"/>
                  <a:pt x="4333377" y="2409543"/>
                  <a:pt x="7657903" y="2417878"/>
                </a:cubicBezTo>
                <a:cubicBezTo>
                  <a:pt x="7869708" y="2411922"/>
                  <a:pt x="8069795" y="2529061"/>
                  <a:pt x="8174138" y="2709787"/>
                </a:cubicBezTo>
                <a:cubicBezTo>
                  <a:pt x="8174138" y="2709787"/>
                  <a:pt x="8174138" y="2709787"/>
                  <a:pt x="9840019" y="5595180"/>
                </a:cubicBezTo>
                <a:cubicBezTo>
                  <a:pt x="9947960" y="5782138"/>
                  <a:pt x="9945763" y="6007756"/>
                  <a:pt x="9838301" y="6194439"/>
                </a:cubicBezTo>
                <a:cubicBezTo>
                  <a:pt x="9838301" y="6194439"/>
                  <a:pt x="9838301" y="6194439"/>
                  <a:pt x="9491114" y="6796666"/>
                </a:cubicBezTo>
                <a:lnTo>
                  <a:pt x="9455755" y="6858000"/>
                </a:lnTo>
                <a:lnTo>
                  <a:pt x="2555435" y="6858000"/>
                </a:lnTo>
                <a:lnTo>
                  <a:pt x="2457118" y="6687713"/>
                </a:lnTo>
                <a:cubicBezTo>
                  <a:pt x="2365609" y="6529214"/>
                  <a:pt x="2267998" y="6360148"/>
                  <a:pt x="2163881" y="6179811"/>
                </a:cubicBezTo>
                <a:cubicBezTo>
                  <a:pt x="2059539" y="5999084"/>
                  <a:pt x="2058136" y="5767233"/>
                  <a:pt x="2169197" y="5586783"/>
                </a:cubicBezTo>
                <a:cubicBezTo>
                  <a:pt x="2169197" y="5586783"/>
                  <a:pt x="2169197" y="5586783"/>
                  <a:pt x="3824243" y="2703492"/>
                </a:cubicBezTo>
                <a:cubicBezTo>
                  <a:pt x="3925497" y="2520394"/>
                  <a:pt x="4124183" y="2405683"/>
                  <a:pt x="4333377" y="2409543"/>
                </a:cubicBezTo>
                <a:close/>
                <a:moveTo>
                  <a:pt x="725024" y="2239631"/>
                </a:moveTo>
                <a:cubicBezTo>
                  <a:pt x="725024" y="2239631"/>
                  <a:pt x="725024" y="2239631"/>
                  <a:pt x="1356572" y="2241215"/>
                </a:cubicBezTo>
                <a:cubicBezTo>
                  <a:pt x="1396808" y="2240083"/>
                  <a:pt x="1434818" y="2262335"/>
                  <a:pt x="1454639" y="2296667"/>
                </a:cubicBezTo>
                <a:cubicBezTo>
                  <a:pt x="1454639" y="2296667"/>
                  <a:pt x="1454639" y="2296667"/>
                  <a:pt x="1771100" y="2844795"/>
                </a:cubicBezTo>
                <a:cubicBezTo>
                  <a:pt x="1791605" y="2880310"/>
                  <a:pt x="1791188" y="2923170"/>
                  <a:pt x="1770775" y="2958634"/>
                </a:cubicBezTo>
                <a:cubicBezTo>
                  <a:pt x="1770775" y="2958634"/>
                  <a:pt x="1770775" y="2958634"/>
                  <a:pt x="1455688" y="3505178"/>
                </a:cubicBezTo>
                <a:cubicBezTo>
                  <a:pt x="1436453" y="3539960"/>
                  <a:pt x="1398709" y="3561751"/>
                  <a:pt x="1358971" y="3561017"/>
                </a:cubicBezTo>
                <a:cubicBezTo>
                  <a:pt x="1358971" y="3561017"/>
                  <a:pt x="1358971" y="3561017"/>
                  <a:pt x="728106" y="3560618"/>
                </a:cubicBezTo>
                <a:cubicBezTo>
                  <a:pt x="687187" y="3560566"/>
                  <a:pt x="649860" y="3539497"/>
                  <a:pt x="629355" y="3503981"/>
                </a:cubicBezTo>
                <a:cubicBezTo>
                  <a:pt x="629355" y="3503981"/>
                  <a:pt x="629355" y="3503981"/>
                  <a:pt x="312894" y="2955854"/>
                </a:cubicBezTo>
                <a:cubicBezTo>
                  <a:pt x="293073" y="2921523"/>
                  <a:pt x="292806" y="2877479"/>
                  <a:pt x="313904" y="2843200"/>
                </a:cubicBezTo>
                <a:cubicBezTo>
                  <a:pt x="313904" y="2843200"/>
                  <a:pt x="313904" y="2843200"/>
                  <a:pt x="628307" y="2295471"/>
                </a:cubicBezTo>
                <a:cubicBezTo>
                  <a:pt x="647542" y="2260690"/>
                  <a:pt x="685286" y="2238898"/>
                  <a:pt x="725024" y="2239631"/>
                </a:cubicBezTo>
                <a:close/>
                <a:moveTo>
                  <a:pt x="2879072" y="1760629"/>
                </a:moveTo>
                <a:cubicBezTo>
                  <a:pt x="2879072" y="1760629"/>
                  <a:pt x="2879072" y="1760629"/>
                  <a:pt x="3409516" y="1761958"/>
                </a:cubicBezTo>
                <a:cubicBezTo>
                  <a:pt x="3443310" y="1761007"/>
                  <a:pt x="3475235" y="1779699"/>
                  <a:pt x="3491884" y="1808535"/>
                </a:cubicBezTo>
                <a:cubicBezTo>
                  <a:pt x="3491884" y="1808535"/>
                  <a:pt x="3491884" y="1808535"/>
                  <a:pt x="3757682" y="2268912"/>
                </a:cubicBezTo>
                <a:cubicBezTo>
                  <a:pt x="3774905" y="2298742"/>
                  <a:pt x="3774555" y="2334740"/>
                  <a:pt x="3757409" y="2364527"/>
                </a:cubicBezTo>
                <a:cubicBezTo>
                  <a:pt x="3757409" y="2364527"/>
                  <a:pt x="3757409" y="2364527"/>
                  <a:pt x="3492764" y="2823575"/>
                </a:cubicBezTo>
                <a:cubicBezTo>
                  <a:pt x="3476609" y="2852789"/>
                  <a:pt x="3444908" y="2871091"/>
                  <a:pt x="3411530" y="2870476"/>
                </a:cubicBezTo>
                <a:cubicBezTo>
                  <a:pt x="3411530" y="2870476"/>
                  <a:pt x="3411530" y="2870476"/>
                  <a:pt x="2881660" y="2870140"/>
                </a:cubicBezTo>
                <a:cubicBezTo>
                  <a:pt x="2847292" y="2870095"/>
                  <a:pt x="2815940" y="2852400"/>
                  <a:pt x="2798719" y="2822570"/>
                </a:cubicBezTo>
                <a:cubicBezTo>
                  <a:pt x="2798719" y="2822570"/>
                  <a:pt x="2798719" y="2822570"/>
                  <a:pt x="2532919" y="2362193"/>
                </a:cubicBezTo>
                <a:cubicBezTo>
                  <a:pt x="2516270" y="2333357"/>
                  <a:pt x="2516047" y="2296363"/>
                  <a:pt x="2533769" y="2267572"/>
                </a:cubicBezTo>
                <a:cubicBezTo>
                  <a:pt x="2533769" y="2267572"/>
                  <a:pt x="2533769" y="2267572"/>
                  <a:pt x="2797838" y="1807530"/>
                </a:cubicBezTo>
                <a:cubicBezTo>
                  <a:pt x="2813994" y="1778316"/>
                  <a:pt x="2845695" y="1760013"/>
                  <a:pt x="2879072" y="1760629"/>
                </a:cubicBezTo>
                <a:close/>
                <a:moveTo>
                  <a:pt x="3648251" y="0"/>
                </a:moveTo>
                <a:lnTo>
                  <a:pt x="5834936" y="0"/>
                </a:lnTo>
                <a:lnTo>
                  <a:pt x="5837246" y="4001"/>
                </a:lnTo>
                <a:cubicBezTo>
                  <a:pt x="5936488" y="175894"/>
                  <a:pt x="6080841" y="425920"/>
                  <a:pt x="6290808" y="789594"/>
                </a:cubicBezTo>
                <a:cubicBezTo>
                  <a:pt x="6334344" y="865000"/>
                  <a:pt x="6333460" y="955997"/>
                  <a:pt x="6290116" y="1031291"/>
                </a:cubicBezTo>
                <a:cubicBezTo>
                  <a:pt x="6290116" y="1031291"/>
                  <a:pt x="6290116" y="1031291"/>
                  <a:pt x="5621142" y="2191688"/>
                </a:cubicBezTo>
                <a:cubicBezTo>
                  <a:pt x="5580303" y="2265537"/>
                  <a:pt x="5500166" y="2311803"/>
                  <a:pt x="5415793" y="2310245"/>
                </a:cubicBezTo>
                <a:cubicBezTo>
                  <a:pt x="5415793" y="2310245"/>
                  <a:pt x="5415793" y="2310245"/>
                  <a:pt x="4076372" y="2309398"/>
                </a:cubicBezTo>
                <a:cubicBezTo>
                  <a:pt x="3989495" y="2309287"/>
                  <a:pt x="3910245" y="2264555"/>
                  <a:pt x="3866709" y="2189150"/>
                </a:cubicBezTo>
                <a:cubicBezTo>
                  <a:pt x="3866709" y="2189150"/>
                  <a:pt x="3866709" y="2189150"/>
                  <a:pt x="3194813" y="1025391"/>
                </a:cubicBezTo>
                <a:cubicBezTo>
                  <a:pt x="3152728" y="952499"/>
                  <a:pt x="3152165" y="858988"/>
                  <a:pt x="3196958" y="786207"/>
                </a:cubicBezTo>
                <a:cubicBezTo>
                  <a:pt x="3196958" y="786207"/>
                  <a:pt x="3196958" y="786207"/>
                  <a:pt x="3644148" y="7148"/>
                </a:cubicBezTo>
                <a:close/>
              </a:path>
            </a:pathLst>
          </a:custGeom>
        </p:spPr>
      </p:pic>
      <p:grpSp>
        <p:nvGrpSpPr>
          <p:cNvPr id="10" name="Group 9">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00124"/>
            <a:ext cx="1562267" cy="1172973"/>
            <a:chOff x="9160561" y="1000124"/>
            <a:chExt cx="1562267" cy="1172973"/>
          </a:xfrm>
        </p:grpSpPr>
        <p:sp>
          <p:nvSpPr>
            <p:cNvPr id="11"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ittel 1">
            <a:extLst>
              <a:ext uri="{FF2B5EF4-FFF2-40B4-BE49-F238E27FC236}">
                <a16:creationId xmlns:a16="http://schemas.microsoft.com/office/drawing/2014/main" id="{B774A7C4-5115-4590-B47A-2C449390630B}"/>
              </a:ext>
            </a:extLst>
          </p:cNvPr>
          <p:cNvSpPr txBox="1">
            <a:spLocks/>
          </p:cNvSpPr>
          <p:nvPr/>
        </p:nvSpPr>
        <p:spPr>
          <a:xfrm>
            <a:off x="80425" y="-540208"/>
            <a:ext cx="11679731" cy="1540332"/>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800" b="1" i="0" u="none" strike="noStrike" kern="1200" cap="none" spc="0" normalizeH="0" baseline="0" noProof="0" dirty="0">
                <a:ln>
                  <a:noFill/>
                </a:ln>
                <a:solidFill>
                  <a:prstClr val="black"/>
                </a:solidFill>
                <a:effectLst/>
                <a:uLnTx/>
                <a:uFillTx/>
                <a:latin typeface="Calibri Light" panose="020F0302020204030204"/>
                <a:ea typeface="+mj-ea"/>
                <a:cs typeface="+mj-cs"/>
              </a:rPr>
              <a:t>Nasjonal helse- og sykehusplan 2020-2023</a:t>
            </a:r>
          </a:p>
        </p:txBody>
      </p:sp>
      <p:sp>
        <p:nvSpPr>
          <p:cNvPr id="14" name="Undertittel 2">
            <a:extLst>
              <a:ext uri="{FF2B5EF4-FFF2-40B4-BE49-F238E27FC236}">
                <a16:creationId xmlns:a16="http://schemas.microsoft.com/office/drawing/2014/main" id="{7E2368B0-71B5-423F-846F-2A0926E370C5}"/>
              </a:ext>
            </a:extLst>
          </p:cNvPr>
          <p:cNvSpPr txBox="1">
            <a:spLocks/>
          </p:cNvSpPr>
          <p:nvPr/>
        </p:nvSpPr>
        <p:spPr>
          <a:xfrm>
            <a:off x="137787" y="1711562"/>
            <a:ext cx="8531382" cy="4454224"/>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800" b="1"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Hva med den akuttmedisinske kjede?</a:t>
            </a:r>
            <a:endParaRPr kumimoji="0" lang="nb-NO"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03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E9A1A4A9-8673-4CDF-9EFF-D582AD22F3FA}"/>
              </a:ext>
            </a:extLst>
          </p:cNvPr>
          <p:cNvSpPr>
            <a:spLocks noGrp="1"/>
          </p:cNvSpPr>
          <p:nvPr>
            <p:ph type="title"/>
          </p:nvPr>
        </p:nvSpPr>
        <p:spPr>
          <a:xfrm>
            <a:off x="554947" y="963877"/>
            <a:ext cx="3777615" cy="4930246"/>
          </a:xfrm>
        </p:spPr>
        <p:txBody>
          <a:bodyPr>
            <a:normAutofit/>
          </a:bodyPr>
          <a:lstStyle/>
          <a:p>
            <a:r>
              <a:rPr lang="nb-NO" dirty="0">
                <a:solidFill>
                  <a:schemeClr val="accent1"/>
                </a:solidFill>
              </a:rPr>
              <a:t>Nasjonal helse- og sykehusplan</a:t>
            </a:r>
            <a:br>
              <a:rPr lang="nb-NO" dirty="0">
                <a:solidFill>
                  <a:schemeClr val="accent1"/>
                </a:solidFill>
              </a:rPr>
            </a:br>
            <a:br>
              <a:rPr lang="nb-NO" dirty="0">
                <a:solidFill>
                  <a:schemeClr val="accent1"/>
                </a:solidFill>
              </a:rPr>
            </a:br>
            <a:r>
              <a:rPr lang="nb-NO" dirty="0">
                <a:solidFill>
                  <a:schemeClr val="accent1"/>
                </a:solidFill>
              </a:rPr>
              <a:t>Regjeringen vil:</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42185D49-2FE3-44AA-B73F-FDD825C27AF2}"/>
              </a:ext>
            </a:extLst>
          </p:cNvPr>
          <p:cNvSpPr>
            <a:spLocks noGrp="1"/>
          </p:cNvSpPr>
          <p:nvPr>
            <p:ph idx="1"/>
          </p:nvPr>
        </p:nvSpPr>
        <p:spPr>
          <a:xfrm>
            <a:off x="4976032" y="320040"/>
            <a:ext cx="6815476" cy="6091393"/>
          </a:xfrm>
        </p:spPr>
        <p:txBody>
          <a:bodyPr anchor="ctr">
            <a:noAutofit/>
          </a:bodyPr>
          <a:lstStyle/>
          <a:p>
            <a:r>
              <a:rPr lang="nb-NO" sz="1800" dirty="0"/>
              <a:t>Skape pasientens helsetjeneste. «Hva er viktig for deg?» skal være førende</a:t>
            </a:r>
          </a:p>
          <a:p>
            <a:r>
              <a:rPr lang="nb-NO" sz="1800" dirty="0"/>
              <a:t>Styrke befolkningens helsekompetanse og pasientens mulighet til å være en aktiv deltaker i egen helse og utvikling av tjenestene. </a:t>
            </a:r>
          </a:p>
          <a:p>
            <a:r>
              <a:rPr lang="nb-NO" sz="1800" dirty="0"/>
              <a:t>Etablere 19 helsefellesskap hvor kommuner og helseforetak utvikler og planlegger tjenestene sammen som likeverdige partnere. Helsefellesskapene bør prioritere utvikling av tjenester til barn og unge, personer med flere kroniske lidelser, personer med alvorlige psykiske lidelser og rusproblemer og skrøpelige eldre. </a:t>
            </a:r>
          </a:p>
          <a:p>
            <a:r>
              <a:rPr lang="nb-NO" sz="1800" dirty="0"/>
              <a:t>Skape det utadvendte sykehus. </a:t>
            </a:r>
          </a:p>
          <a:p>
            <a:r>
              <a:rPr lang="nb-NO" sz="1800" dirty="0"/>
              <a:t>Utvikle bedre psykiske helsetjenester.</a:t>
            </a:r>
          </a:p>
          <a:p>
            <a:r>
              <a:rPr lang="nb-NO" sz="1800" b="1" dirty="0">
                <a:solidFill>
                  <a:srgbClr val="FF0000"/>
                </a:solidFill>
              </a:rPr>
              <a:t>Sikre en sammenhengende og koordinert akuttmedisinsk kjede.</a:t>
            </a:r>
          </a:p>
          <a:p>
            <a:r>
              <a:rPr lang="nb-NO" sz="1800" dirty="0"/>
              <a:t>Angi retning for bruk av teknologi i spesialisthelsetjenesten og tilpasse nasjonale rammebetingelser til nye måter å yte tjenester på. </a:t>
            </a:r>
          </a:p>
          <a:p>
            <a:r>
              <a:rPr lang="nb-NO" sz="1800" dirty="0"/>
              <a:t>Sikre tilstrekkelig og riktig kompetanse for å møte fremtidige behov.</a:t>
            </a:r>
          </a:p>
          <a:p>
            <a:r>
              <a:rPr lang="nb-NO" sz="1800" dirty="0"/>
              <a:t>Knytte målene for digitalisering tydeligere til målene for pasientbehandling. </a:t>
            </a:r>
          </a:p>
        </p:txBody>
      </p:sp>
    </p:spTree>
    <p:extLst>
      <p:ext uri="{BB962C8B-B14F-4D97-AF65-F5344CB8AC3E}">
        <p14:creationId xmlns:p14="http://schemas.microsoft.com/office/powerpoint/2010/main" val="216870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BDDB1374-1C6C-4702-86F6-FF4B17215D6E}"/>
              </a:ext>
            </a:extLst>
          </p:cNvPr>
          <p:cNvSpPr txBox="1"/>
          <p:nvPr/>
        </p:nvSpPr>
        <p:spPr>
          <a:xfrm>
            <a:off x="171450" y="479493"/>
            <a:ext cx="5400675" cy="1325563"/>
          </a:xfrm>
          <a:prstGeom prst="rect">
            <a:avLst/>
          </a:prstGeom>
        </p:spPr>
        <p:txBody>
          <a:bodyPr vert="horz" lIns="91440" tIns="45720" rIns="91440" bIns="45720" rtlCol="0" anchor="ctr">
            <a:normAutofit fontScale="850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nb-NO" sz="4400" b="1" i="0" u="none" strike="noStrike" kern="1200" cap="none" spc="0" normalizeH="0" baseline="0" noProof="0" dirty="0">
                <a:ln>
                  <a:noFill/>
                </a:ln>
                <a:solidFill>
                  <a:prstClr val="black"/>
                </a:solidFill>
                <a:effectLst/>
                <a:uLnTx/>
                <a:uFillTx/>
                <a:latin typeface="Calibri Light" panose="020F0302020204030204"/>
                <a:ea typeface="+mn-ea"/>
                <a:cs typeface="+mn-cs"/>
              </a:rPr>
              <a:t>NHSP-</a:t>
            </a:r>
            <a:r>
              <a:rPr kumimoji="0" lang="en-US" sz="4400" b="1"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nb-NO" sz="4400" b="1" i="0" u="none" strike="noStrike" kern="1200" cap="none" spc="0" normalizeH="0" baseline="0" noProof="0" dirty="0">
                <a:ln>
                  <a:noFill/>
                </a:ln>
                <a:solidFill>
                  <a:prstClr val="black"/>
                </a:solidFill>
                <a:effectLst/>
                <a:uLnTx/>
                <a:uFillTx/>
                <a:latin typeface="Calibri Light" panose="020F0302020204030204"/>
                <a:ea typeface="+mn-ea"/>
                <a:cs typeface="+mn-cs"/>
              </a:rPr>
              <a:t>Oppdrag fra Helse- og omsorgsdepartementet overordnet</a:t>
            </a:r>
          </a:p>
        </p:txBody>
      </p:sp>
      <p:sp>
        <p:nvSpPr>
          <p:cNvPr id="3" name="Plassholder for innhold 2">
            <a:extLst>
              <a:ext uri="{FF2B5EF4-FFF2-40B4-BE49-F238E27FC236}">
                <a16:creationId xmlns:a16="http://schemas.microsoft.com/office/drawing/2014/main" id="{E9DB490A-83E7-4788-BECF-B0872ADE045C}"/>
              </a:ext>
            </a:extLst>
          </p:cNvPr>
          <p:cNvSpPr>
            <a:spLocks noGrp="1"/>
          </p:cNvSpPr>
          <p:nvPr>
            <p:ph idx="1"/>
          </p:nvPr>
        </p:nvSpPr>
        <p:spPr>
          <a:xfrm>
            <a:off x="330200" y="1984443"/>
            <a:ext cx="7099300" cy="4192520"/>
          </a:xfrm>
        </p:spPr>
        <p:txBody>
          <a:bodyPr vert="horz" lIns="91440" tIns="45720" rIns="91440" bIns="45720" rtlCol="0">
            <a:noAutofit/>
          </a:bodyPr>
          <a:lstStyle/>
          <a:p>
            <a:r>
              <a:rPr lang="nb-NO" sz="2000" dirty="0"/>
              <a:t>Ansvaret for å </a:t>
            </a:r>
            <a:r>
              <a:rPr lang="nb-NO" sz="2000" dirty="0">
                <a:solidFill>
                  <a:srgbClr val="FF0000"/>
                </a:solidFill>
              </a:rPr>
              <a:t>utvikle tjenesten </a:t>
            </a:r>
            <a:r>
              <a:rPr lang="nb-NO" sz="2000" dirty="0"/>
              <a:t>i tråd med NHSP ligger </a:t>
            </a:r>
            <a:r>
              <a:rPr lang="nb-NO" sz="2000" dirty="0">
                <a:solidFill>
                  <a:srgbClr val="FF0000"/>
                </a:solidFill>
              </a:rPr>
              <a:t>hos tjenestene</a:t>
            </a:r>
            <a:r>
              <a:rPr lang="nb-NO" sz="2000" dirty="0"/>
              <a:t>. </a:t>
            </a:r>
          </a:p>
          <a:p>
            <a:r>
              <a:rPr lang="nb-NO" sz="2000" dirty="0">
                <a:solidFill>
                  <a:srgbClr val="FF0000"/>
                </a:solidFill>
              </a:rPr>
              <a:t>Helsemyndighetene</a:t>
            </a:r>
            <a:r>
              <a:rPr lang="nb-NO" sz="2000" dirty="0"/>
              <a:t>, herunder Helsedirektoratet, har ansvaret for å utvikle </a:t>
            </a:r>
            <a:r>
              <a:rPr lang="nb-NO" sz="2000" dirty="0">
                <a:solidFill>
                  <a:srgbClr val="FF0000"/>
                </a:solidFill>
              </a:rPr>
              <a:t>nasjonale rammebetingelser </a:t>
            </a:r>
            <a:r>
              <a:rPr lang="nb-NO" sz="2000" dirty="0"/>
              <a:t>(finansieringsordninger, veiledning, normering, registre, styringsinformasjon etc.) slik at de understøtter denne utviklingen. </a:t>
            </a:r>
          </a:p>
          <a:p>
            <a:r>
              <a:rPr lang="nb-NO" sz="2000" dirty="0"/>
              <a:t>HOD ønsker i tillegg å gi </a:t>
            </a:r>
            <a:r>
              <a:rPr lang="nb-NO" sz="2000" dirty="0">
                <a:solidFill>
                  <a:srgbClr val="FF0000"/>
                </a:solidFill>
              </a:rPr>
              <a:t>Helsedirektoratet et særskilt ansvar for løpende å vurdere gjennomføring og måloppnåelse</a:t>
            </a:r>
            <a:r>
              <a:rPr lang="nb-NO" sz="2000" dirty="0"/>
              <a:t> knyttet til NHSP. </a:t>
            </a:r>
          </a:p>
          <a:p>
            <a:pPr lvl="1"/>
            <a:r>
              <a:rPr lang="nb-NO" sz="2000" dirty="0"/>
              <a:t>Direktoratet må, i tett samråd med tjenestene, vurdere om utviklingen i tjenesten går i den retningen som er staket ut i NHSP, på hvilke områder det oppstår/vedvarer risiko for gjennomføring og hva som kan være aktuelle tiltak. </a:t>
            </a:r>
          </a:p>
        </p:txBody>
      </p:sp>
      <p:sp>
        <p:nvSpPr>
          <p:cNvPr id="15" name="Freeform: Shape 14">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e 5">
            <a:extLst>
              <a:ext uri="{FF2B5EF4-FFF2-40B4-BE49-F238E27FC236}">
                <a16:creationId xmlns:a16="http://schemas.microsoft.com/office/drawing/2014/main" id="{4196DE6A-510C-4E5B-827B-C11E9B330E4C}"/>
              </a:ext>
            </a:extLst>
          </p:cNvPr>
          <p:cNvPicPr>
            <a:picLocks noChangeAspect="1"/>
          </p:cNvPicPr>
          <p:nvPr/>
        </p:nvPicPr>
        <p:blipFill>
          <a:blip r:embed="rId3"/>
          <a:stretch>
            <a:fillRect/>
          </a:stretch>
        </p:blipFill>
        <p:spPr>
          <a:xfrm>
            <a:off x="7291561" y="1912938"/>
            <a:ext cx="4059108" cy="3450241"/>
          </a:xfrm>
          <a:custGeom>
            <a:avLst/>
            <a:gdLst>
              <a:gd name="connsiteX0" fmla="*/ 143704 w 4777381"/>
              <a:gd name="connsiteY0" fmla="*/ 0 h 5643794"/>
              <a:gd name="connsiteX1" fmla="*/ 4633677 w 4777381"/>
              <a:gd name="connsiteY1" fmla="*/ 0 h 5643794"/>
              <a:gd name="connsiteX2" fmla="*/ 4777381 w 4777381"/>
              <a:gd name="connsiteY2" fmla="*/ 143704 h 5643794"/>
              <a:gd name="connsiteX3" fmla="*/ 4777381 w 4777381"/>
              <a:gd name="connsiteY3" fmla="*/ 5500090 h 5643794"/>
              <a:gd name="connsiteX4" fmla="*/ 4633677 w 4777381"/>
              <a:gd name="connsiteY4" fmla="*/ 5643794 h 5643794"/>
              <a:gd name="connsiteX5" fmla="*/ 143704 w 4777381"/>
              <a:gd name="connsiteY5" fmla="*/ 5643794 h 5643794"/>
              <a:gd name="connsiteX6" fmla="*/ 0 w 4777381"/>
              <a:gd name="connsiteY6" fmla="*/ 5500090 h 5643794"/>
              <a:gd name="connsiteX7" fmla="*/ 0 w 4777381"/>
              <a:gd name="connsiteY7" fmla="*/ 143704 h 5643794"/>
              <a:gd name="connsiteX8" fmla="*/ 143704 w 4777381"/>
              <a:gd name="connsiteY8" fmla="*/ 0 h 564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7" name="Arc 16">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37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8BEACEBA-22E0-4486-A9C7-41355211B860}"/>
              </a:ext>
            </a:extLst>
          </p:cNvPr>
          <p:cNvSpPr>
            <a:spLocks noGrp="1"/>
          </p:cNvSpPr>
          <p:nvPr>
            <p:ph type="title"/>
          </p:nvPr>
        </p:nvSpPr>
        <p:spPr>
          <a:xfrm>
            <a:off x="740749" y="1083146"/>
            <a:ext cx="3494362" cy="4930246"/>
          </a:xfrm>
        </p:spPr>
        <p:txBody>
          <a:bodyPr>
            <a:normAutofit/>
          </a:bodyPr>
          <a:lstStyle/>
          <a:p>
            <a:pPr algn="r"/>
            <a:r>
              <a:rPr lang="nb-NO" dirty="0" err="1">
                <a:solidFill>
                  <a:schemeClr val="accent1"/>
                </a:solidFill>
              </a:rPr>
              <a:t>Prehospitale</a:t>
            </a:r>
            <a:r>
              <a:rPr lang="nb-NO" dirty="0">
                <a:solidFill>
                  <a:schemeClr val="accent1"/>
                </a:solidFill>
              </a:rPr>
              <a:t> tjenester</a:t>
            </a:r>
            <a:br>
              <a:rPr lang="nb-NO" dirty="0">
                <a:solidFill>
                  <a:schemeClr val="accent1"/>
                </a:solidFill>
              </a:rPr>
            </a:br>
            <a:r>
              <a:rPr lang="nb-NO" sz="3600" dirty="0">
                <a:solidFill>
                  <a:schemeClr val="accent1"/>
                </a:solidFill>
              </a:rPr>
              <a:t>Regjeringen vil:</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2D2762E1-8A46-478C-B1C4-F2ED22A61B02}"/>
              </a:ext>
            </a:extLst>
          </p:cNvPr>
          <p:cNvSpPr>
            <a:spLocks noGrp="1"/>
          </p:cNvSpPr>
          <p:nvPr>
            <p:ph idx="1"/>
          </p:nvPr>
        </p:nvSpPr>
        <p:spPr>
          <a:xfrm>
            <a:off x="5073482" y="479464"/>
            <a:ext cx="6539022" cy="6137609"/>
          </a:xfrm>
        </p:spPr>
        <p:txBody>
          <a:bodyPr anchor="ctr">
            <a:noAutofit/>
          </a:bodyPr>
          <a:lstStyle/>
          <a:p>
            <a:pPr marL="0" lvl="0" indent="0">
              <a:buNone/>
            </a:pPr>
            <a:r>
              <a:rPr lang="nb-NO" sz="1800" b="1" dirty="0">
                <a:solidFill>
                  <a:srgbClr val="FF0000"/>
                </a:solidFill>
              </a:rPr>
              <a:t>- styrke kompetanse, innsikt og forståelse, samarbeid og samhandling og sikre god ressursutnyttelse  i de akuttmedisinske tjenestene utenfor sykehus   </a:t>
            </a:r>
          </a:p>
          <a:p>
            <a:pPr marL="0" indent="0">
              <a:buNone/>
            </a:pPr>
            <a:r>
              <a:rPr lang="nb-NO" sz="1800" b="1" dirty="0"/>
              <a:t> – at helseforetakene, i samarbeid med kommunene i helsefellesskapene, gjennomgår akuttmedisinske tjenester utenfor sykehus i neste utviklingsplan    </a:t>
            </a:r>
          </a:p>
          <a:p>
            <a:pPr marL="0" indent="0">
              <a:buNone/>
            </a:pPr>
            <a:r>
              <a:rPr lang="nb-NO" sz="1800" b="1" dirty="0"/>
              <a:t>– at kompetansetjenestene innen beredskap, akuttmedisin og katastrofemedisin i spesialisthelsetjenesten gjennomgås </a:t>
            </a:r>
          </a:p>
          <a:p>
            <a:pPr marL="0" indent="0">
              <a:buNone/>
            </a:pPr>
            <a:r>
              <a:rPr lang="nb-NO" sz="1800" b="1" dirty="0"/>
              <a:t> – at regelverket for båtambulansen gjennomgås i lys av akuttutvalgets utredning</a:t>
            </a:r>
          </a:p>
          <a:p>
            <a:pPr marL="0" indent="0">
              <a:buNone/>
            </a:pPr>
            <a:r>
              <a:rPr lang="nb-NO" sz="1800" b="1" dirty="0"/>
              <a:t>– at organisering, ledelse og kompetanse i akuttmottakene gjennomgås og at tiltak inngår i neste utviklingsplan for helseforetakene    </a:t>
            </a:r>
          </a:p>
          <a:p>
            <a:pPr marL="0" indent="0">
              <a:buNone/>
            </a:pPr>
            <a:r>
              <a:rPr lang="nb-NO" sz="1800" b="1" dirty="0"/>
              <a:t>– at den nasjonale veilederen Faglige og organisatoriske kvalitetskrav for somatiske akuttmottak blir revidert   </a:t>
            </a:r>
          </a:p>
          <a:p>
            <a:pPr marL="0" indent="0">
              <a:buNone/>
            </a:pPr>
            <a:r>
              <a:rPr lang="nb-NO" sz="1800" b="1" dirty="0"/>
              <a:t> – at Helsedirektoratet, i samråd med helseregionene, vurderer hvilken styringsinformasjon som vil være særlig egnet til å understøtte ønsket utvikling av akuttmottakene, og at det legges til rette for at denne styringsinformasjonen gjøres tilgjengelig for lokal og nasjonal bruk    </a:t>
            </a:r>
          </a:p>
          <a:p>
            <a:endParaRPr lang="nb-NO" sz="1800" b="1" dirty="0"/>
          </a:p>
        </p:txBody>
      </p:sp>
      <p:pic>
        <p:nvPicPr>
          <p:cNvPr id="7" name="Grafikk 6" descr="Ambulanse">
            <a:extLst>
              <a:ext uri="{FF2B5EF4-FFF2-40B4-BE49-F238E27FC236}">
                <a16:creationId xmlns:a16="http://schemas.microsoft.com/office/drawing/2014/main" id="{51F016A7-D02C-4FD9-A7DA-A9B7A1991D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5381" y="1438275"/>
            <a:ext cx="914400" cy="914400"/>
          </a:xfrm>
          <a:prstGeom prst="rect">
            <a:avLst/>
          </a:prstGeom>
        </p:spPr>
      </p:pic>
    </p:spTree>
    <p:extLst>
      <p:ext uri="{BB962C8B-B14F-4D97-AF65-F5344CB8AC3E}">
        <p14:creationId xmlns:p14="http://schemas.microsoft.com/office/powerpoint/2010/main" val="125879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B848BF2D-C1C3-AA82-6756-76FBB8BD6E98}"/>
              </a:ext>
            </a:extLst>
          </p:cNvPr>
          <p:cNvSpPr>
            <a:spLocks noGrp="1"/>
          </p:cNvSpPr>
          <p:nvPr>
            <p:ph type="title"/>
          </p:nvPr>
        </p:nvSpPr>
        <p:spPr>
          <a:xfrm>
            <a:off x="686834" y="1153572"/>
            <a:ext cx="3200400" cy="4461163"/>
          </a:xfrm>
        </p:spPr>
        <p:txBody>
          <a:bodyPr>
            <a:normAutofit/>
          </a:bodyPr>
          <a:lstStyle/>
          <a:p>
            <a:r>
              <a:rPr lang="nb-NO" sz="2800">
                <a:solidFill>
                  <a:srgbClr val="FFFFFF"/>
                </a:solidFill>
              </a:rPr>
              <a:t>Utviklingsprosjekter i den akuttmedisinske kjede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0B387C25-99B7-5C97-5466-879748375E94}"/>
              </a:ext>
            </a:extLst>
          </p:cNvPr>
          <p:cNvSpPr>
            <a:spLocks noGrp="1"/>
          </p:cNvSpPr>
          <p:nvPr>
            <p:ph idx="1"/>
          </p:nvPr>
        </p:nvSpPr>
        <p:spPr>
          <a:xfrm>
            <a:off x="4447308" y="591344"/>
            <a:ext cx="6906491" cy="5585619"/>
          </a:xfrm>
        </p:spPr>
        <p:txBody>
          <a:bodyPr anchor="ctr">
            <a:normAutofit/>
          </a:bodyPr>
          <a:lstStyle/>
          <a:p>
            <a:r>
              <a:rPr lang="nb-NO" dirty="0"/>
              <a:t>Pilot legevakt</a:t>
            </a:r>
          </a:p>
          <a:p>
            <a:pPr lvl="1"/>
            <a:r>
              <a:rPr lang="nb-NO" dirty="0"/>
              <a:t>Prosjektet ferdigstilt sommeren 2022</a:t>
            </a:r>
          </a:p>
          <a:p>
            <a:pPr lvl="1"/>
            <a:r>
              <a:rPr lang="nb-NO" dirty="0"/>
              <a:t>De fleste kommunene har vedtatt å videreføre modellen</a:t>
            </a:r>
          </a:p>
          <a:p>
            <a:pPr lvl="1"/>
            <a:r>
              <a:rPr lang="nb-NO" dirty="0"/>
              <a:t>Videokonsultasjonene fungerer bra</a:t>
            </a:r>
          </a:p>
          <a:p>
            <a:pPr lvl="1"/>
            <a:r>
              <a:rPr lang="nb-NO" dirty="0"/>
              <a:t>Kompetanseutvikling i kommunene og økt kommunal deltakelse ved røde responser</a:t>
            </a:r>
          </a:p>
          <a:p>
            <a:pPr lvl="1"/>
            <a:r>
              <a:rPr lang="nb-NO" dirty="0"/>
              <a:t>Redusert sykebesøksrate i Molderegionen og relativt kostbart i prosjektperioden</a:t>
            </a:r>
          </a:p>
          <a:p>
            <a:pPr lvl="1"/>
            <a:r>
              <a:rPr lang="nb-NO" dirty="0"/>
              <a:t>Helsedirektoratet vurderer at denne måten å jobbe på kan videreutvikles og være aktuell andre steder i landet</a:t>
            </a:r>
          </a:p>
        </p:txBody>
      </p:sp>
    </p:spTree>
    <p:extLst>
      <p:ext uri="{BB962C8B-B14F-4D97-AF65-F5344CB8AC3E}">
        <p14:creationId xmlns:p14="http://schemas.microsoft.com/office/powerpoint/2010/main" val="74840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9B28D36D-F5CD-9F20-F90D-D7E26D500309}"/>
              </a:ext>
            </a:extLst>
          </p:cNvPr>
          <p:cNvSpPr>
            <a:spLocks noGrp="1"/>
          </p:cNvSpPr>
          <p:nvPr>
            <p:ph type="title"/>
          </p:nvPr>
        </p:nvSpPr>
        <p:spPr>
          <a:xfrm>
            <a:off x="686834" y="1153572"/>
            <a:ext cx="3200400" cy="4461163"/>
          </a:xfrm>
        </p:spPr>
        <p:txBody>
          <a:bodyPr>
            <a:normAutofit/>
          </a:bodyPr>
          <a:lstStyle/>
          <a:p>
            <a:r>
              <a:rPr lang="nb-NO" sz="2800">
                <a:solidFill>
                  <a:srgbClr val="FFFFFF"/>
                </a:solidFill>
              </a:rPr>
              <a:t>Utviklingsprosjekter i den akuttmedisinske kjede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7F540B5C-22DA-0044-14E6-84B38811CCB0}"/>
              </a:ext>
            </a:extLst>
          </p:cNvPr>
          <p:cNvSpPr>
            <a:spLocks noGrp="1"/>
          </p:cNvSpPr>
          <p:nvPr>
            <p:ph idx="1"/>
          </p:nvPr>
        </p:nvSpPr>
        <p:spPr>
          <a:xfrm>
            <a:off x="4447308" y="591344"/>
            <a:ext cx="6906491" cy="5585619"/>
          </a:xfrm>
        </p:spPr>
        <p:txBody>
          <a:bodyPr anchor="ctr">
            <a:normAutofit/>
          </a:bodyPr>
          <a:lstStyle/>
          <a:p>
            <a:r>
              <a:rPr lang="nb-NO" dirty="0"/>
              <a:t>Rørosprosjektet og akuttkjeden Telemark</a:t>
            </a:r>
          </a:p>
          <a:p>
            <a:pPr lvl="1"/>
            <a:r>
              <a:rPr lang="nb-NO" dirty="0"/>
              <a:t>Ferdig evaluerte prosjekter som er satt i drift</a:t>
            </a:r>
          </a:p>
          <a:p>
            <a:pPr lvl="1"/>
            <a:r>
              <a:rPr lang="nb-NO" dirty="0"/>
              <a:t>Helsedirektoratet planlegger å bre ut læringspunkter fra disse prosjektene</a:t>
            </a:r>
          </a:p>
          <a:p>
            <a:pPr lvl="1"/>
            <a:endParaRPr lang="nb-NO" dirty="0"/>
          </a:p>
          <a:p>
            <a:r>
              <a:rPr lang="nb-NO" dirty="0"/>
              <a:t>Veileder for legevakt og legevaktsentraler</a:t>
            </a:r>
          </a:p>
          <a:p>
            <a:pPr lvl="1"/>
            <a:r>
              <a:rPr lang="nb-NO" dirty="0"/>
              <a:t>Ferdigstilt 28. februar 2020</a:t>
            </a:r>
          </a:p>
          <a:p>
            <a:pPr lvl="1"/>
            <a:r>
              <a:rPr lang="nb-NO" dirty="0"/>
              <a:t>Må revideres, utvikles og gjøres bedre kjent</a:t>
            </a:r>
          </a:p>
        </p:txBody>
      </p:sp>
    </p:spTree>
    <p:extLst>
      <p:ext uri="{BB962C8B-B14F-4D97-AF65-F5344CB8AC3E}">
        <p14:creationId xmlns:p14="http://schemas.microsoft.com/office/powerpoint/2010/main" val="144679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Helsedirektoratet 2018">
  <a:themeElements>
    <a:clrScheme name="Office">
      <a:dk1>
        <a:sysClr val="windowText" lastClr="000000"/>
      </a:dk1>
      <a:lt1>
        <a:sysClr val="window" lastClr="FFFFFF"/>
      </a:lt1>
      <a:dk2>
        <a:srgbClr val="19516A"/>
      </a:dk2>
      <a:lt2>
        <a:srgbClr val="DEDEDE"/>
      </a:lt2>
      <a:accent1>
        <a:srgbClr val="19516A"/>
      </a:accent1>
      <a:accent2>
        <a:srgbClr val="2A80A6"/>
      </a:accent2>
      <a:accent3>
        <a:srgbClr val="76C499"/>
      </a:accent3>
      <a:accent4>
        <a:srgbClr val="3C6558"/>
      </a:accent4>
      <a:accent5>
        <a:srgbClr val="70486C"/>
      </a:accent5>
      <a:accent6>
        <a:srgbClr val="EE91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0202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sjon2" id="{F1E17CB4-8DD8-4024-84EA-E1F9269EAC5C}" vid="{BC225723-2D4D-4B25-9495-9A399FC68E3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ema">
  <a:themeElements>
    <a:clrScheme name="Blågrøn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1_PPTmal_DirektoratetEHelseV2-1">
  <a:themeElements>
    <a:clrScheme name="e-helse">
      <a:dk1>
        <a:srgbClr val="281C2C"/>
      </a:dk1>
      <a:lt1>
        <a:srgbClr val="FFFFFF"/>
      </a:lt1>
      <a:dk2>
        <a:srgbClr val="0169E8"/>
      </a:dk2>
      <a:lt2>
        <a:srgbClr val="EEEEEE"/>
      </a:lt2>
      <a:accent1>
        <a:srgbClr val="0069E8"/>
      </a:accent1>
      <a:accent2>
        <a:srgbClr val="281C2C"/>
      </a:accent2>
      <a:accent3>
        <a:srgbClr val="00BCD5"/>
      </a:accent3>
      <a:accent4>
        <a:srgbClr val="037993"/>
      </a:accent4>
      <a:accent5>
        <a:srgbClr val="FF6B6B"/>
      </a:accent5>
      <a:accent6>
        <a:srgbClr val="AE2CFE"/>
      </a:accent6>
      <a:hlink>
        <a:srgbClr val="0169E8"/>
      </a:hlink>
      <a:folHlink>
        <a:srgbClr val="AD38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a:noFill/>
        </a:ln>
      </a:spPr>
      <a:bodyPr lIns="90754" tIns="45375" rIns="90754" bIns="45375" rtlCol="0" anchor="ctr"/>
      <a:lstStyle>
        <a:defPPr algn="ctr">
          <a:defRPr sz="2800">
            <a:latin typeface="+mj-lt"/>
          </a:defRPr>
        </a:defPPr>
      </a:lstStyle>
      <a:style>
        <a:lnRef idx="1">
          <a:schemeClr val="accent4"/>
        </a:lnRef>
        <a:fillRef idx="3">
          <a:schemeClr val="accent4"/>
        </a:fillRef>
        <a:effectRef idx="2">
          <a:schemeClr val="accent4"/>
        </a:effectRef>
        <a:fontRef idx="minor">
          <a:schemeClr val="lt1"/>
        </a:fontRef>
      </a:style>
    </a:spDef>
    <a:txDef>
      <a:spPr>
        <a:solidFill>
          <a:srgbClr val="0169E8"/>
        </a:solidFill>
      </a:spPr>
      <a:bodyPr vert="horz" wrap="square" lIns="546100" tIns="546100" rIns="546100" bIns="546100" rtlCol="0">
        <a:spAutoFit/>
      </a:bodyPr>
      <a:lstStyle>
        <a:defPPr>
          <a:spcAft>
            <a:spcPts val="1000"/>
          </a:spcAft>
          <a:defRPr sz="4200" b="1" dirty="0" smtClean="0">
            <a:solidFill>
              <a:srgbClr val="FFFFFF"/>
            </a:solidFill>
          </a:defRPr>
        </a:defPPr>
      </a:lstStyle>
    </a:txDef>
  </a:objectDefaults>
  <a:extraClrSchemeLst/>
  <a:extLst>
    <a:ext uri="{05A4C25C-085E-4340-85A3-A5531E510DB2}">
      <thm15:themeFamily xmlns:thm15="http://schemas.microsoft.com/office/thememl/2012/main" name="PPTmal_DirektoratetEHelseV2.potx" id="{26015252-C40F-4176-8E39-8B9B388FAABB}" vid="{4D7361C0-BDF5-403E-A667-3508B846B5D5}"/>
    </a:ext>
  </a:extLst>
</a:theme>
</file>

<file path=ppt/theme/theme5.xml><?xml version="1.0" encoding="utf-8"?>
<a:theme xmlns:a="http://schemas.openxmlformats.org/drawingml/2006/main" name="2_Helsedirektoratet 2018">
  <a:themeElements>
    <a:clrScheme name="Office">
      <a:dk1>
        <a:sysClr val="windowText" lastClr="000000"/>
      </a:dk1>
      <a:lt1>
        <a:sysClr val="window" lastClr="FFFFFF"/>
      </a:lt1>
      <a:dk2>
        <a:srgbClr val="19516A"/>
      </a:dk2>
      <a:lt2>
        <a:srgbClr val="DEDEDE"/>
      </a:lt2>
      <a:accent1>
        <a:srgbClr val="19516A"/>
      </a:accent1>
      <a:accent2>
        <a:srgbClr val="2A80A6"/>
      </a:accent2>
      <a:accent3>
        <a:srgbClr val="76C499"/>
      </a:accent3>
      <a:accent4>
        <a:srgbClr val="3C6558"/>
      </a:accent4>
      <a:accent5>
        <a:srgbClr val="70486C"/>
      </a:accent5>
      <a:accent6>
        <a:srgbClr val="EE91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0202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sjon1" id="{765EF651-8AE9-4D34-8F8D-8260C663D482}" vid="{067E3A12-6744-45D8-A341-3F5721C7C08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4D641ED0601B84E95C7730E98590A11" ma:contentTypeVersion="0" ma:contentTypeDescription="Opprett et nytt dokument." ma:contentTypeScope="" ma:versionID="637876ca46673fa9a978a9864068bfe2">
  <xsd:schema xmlns:xsd="http://www.w3.org/2001/XMLSchema" xmlns:xs="http://www.w3.org/2001/XMLSchema" xmlns:p="http://schemas.microsoft.com/office/2006/metadata/properties" targetNamespace="http://schemas.microsoft.com/office/2006/metadata/properties" ma:root="true" ma:fieldsID="af96d53b2ccc1f80e717279b1ced53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7F4BCF-980A-434D-B8A1-10FC6EB9C3D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5D14633-E05F-4DC5-9866-38D6E65E6161}">
  <ds:schemaRefs>
    <ds:schemaRef ds:uri="http://schemas.microsoft.com/sharepoint/v3/contenttype/forms"/>
  </ds:schemaRefs>
</ds:datastoreItem>
</file>

<file path=customXml/itemProps3.xml><?xml version="1.0" encoding="utf-8"?>
<ds:datastoreItem xmlns:ds="http://schemas.openxmlformats.org/officeDocument/2006/customXml" ds:itemID="{FBB823E0-8716-4071-9F21-59BF365CB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Hdir_PPT_v2</Template>
  <TotalTime>355</TotalTime>
  <Words>1317</Words>
  <Application>Microsoft Office PowerPoint</Application>
  <PresentationFormat>Widescreen</PresentationFormat>
  <Paragraphs>206</Paragraphs>
  <Slides>21</Slides>
  <Notes>1</Notes>
  <HiddenSlides>0</HiddenSlides>
  <MMClips>0</MMClips>
  <ScaleCrop>false</ScaleCrop>
  <HeadingPairs>
    <vt:vector size="6" baseType="variant">
      <vt:variant>
        <vt:lpstr>Brukte skrifter</vt:lpstr>
      </vt:variant>
      <vt:variant>
        <vt:i4>9</vt:i4>
      </vt:variant>
      <vt:variant>
        <vt:lpstr>Tema</vt:lpstr>
      </vt:variant>
      <vt:variant>
        <vt:i4>5</vt:i4>
      </vt:variant>
      <vt:variant>
        <vt:lpstr>Lysbildetitler</vt:lpstr>
      </vt:variant>
      <vt:variant>
        <vt:i4>21</vt:i4>
      </vt:variant>
    </vt:vector>
  </HeadingPairs>
  <TitlesOfParts>
    <vt:vector size="35" baseType="lpstr">
      <vt:lpstr>Arial</vt:lpstr>
      <vt:lpstr>Arial Black</vt:lpstr>
      <vt:lpstr>Calibri</vt:lpstr>
      <vt:lpstr>Calibri Light</vt:lpstr>
      <vt:lpstr>Georgia</vt:lpstr>
      <vt:lpstr>Lato</vt:lpstr>
      <vt:lpstr>Ubuntu</vt:lpstr>
      <vt:lpstr>Wingdings</vt:lpstr>
      <vt:lpstr>Wingdings 2</vt:lpstr>
      <vt:lpstr>Helsedirektoratet 2018</vt:lpstr>
      <vt:lpstr>Office-tema</vt:lpstr>
      <vt:lpstr>1_Office-tema</vt:lpstr>
      <vt:lpstr>71_PPTmal_DirektoratetEHelseV2-1</vt:lpstr>
      <vt:lpstr>2_Helsedirektoratet 2018</vt:lpstr>
      <vt:lpstr>Nytt fra Helsedirektoratet</vt:lpstr>
      <vt:lpstr>PowerPoint-presentasjon</vt:lpstr>
      <vt:lpstr>Fremtidige helse- og omsorgstjenester</vt:lpstr>
      <vt:lpstr>PowerPoint-presentasjon</vt:lpstr>
      <vt:lpstr>Nasjonal helse- og sykehusplan  Regjeringen vil:</vt:lpstr>
      <vt:lpstr>PowerPoint-presentasjon</vt:lpstr>
      <vt:lpstr>Prehospitale tjenester Regjeringen vil:</vt:lpstr>
      <vt:lpstr>Utviklingsprosjekter i den akuttmedisinske kjede</vt:lpstr>
      <vt:lpstr>Utviklingsprosjekter i den akuttmedisinske kjede</vt:lpstr>
      <vt:lpstr>Partssammensatt arbeidsgruppe legevakt</vt:lpstr>
      <vt:lpstr>Tilskudd legevakt</vt:lpstr>
      <vt:lpstr>Akuttmedisinforskriften</vt:lpstr>
      <vt:lpstr>PowerPoint-presentasjon</vt:lpstr>
      <vt:lpstr>Klinisk hverdag – utfordringer med silobaserte løsninger</vt:lpstr>
      <vt:lpstr>Dagens løsning – Informasjon i flere siloer</vt:lpstr>
      <vt:lpstr>Fremtidig løsning</vt:lpstr>
      <vt:lpstr>NKI akuttmedisinske tjenester</vt:lpstr>
      <vt:lpstr>Kvalitetsindikatorsett for den akuttmedisinske kjede</vt:lpstr>
      <vt:lpstr>Videre arbeid og anbefalinger:</vt:lpstr>
      <vt:lpstr>Hvordan få dette til å henge sammen?</vt:lpstr>
      <vt:lpstr>Knytte ting sammen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Nytt fra Helsedirektoratet</dc:title>
  <dc:creator>Steinar Olsen</dc:creator>
  <cp:lastModifiedBy>Steinar Olsen</cp:lastModifiedBy>
  <cp:revision>5</cp:revision>
  <dcterms:created xsi:type="dcterms:W3CDTF">2023-02-28T17:40:06Z</dcterms:created>
  <dcterms:modified xsi:type="dcterms:W3CDTF">2023-03-02T08:58:12Z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0x010100A4D641ED0601B84E95C7730E98590A11</vt:lpwstr>
  </property>
  <property fmtid="{D5CDD505-2E9C-101B-9397-08002B2CF9AE}" pid="3" name="Order">
    <vt:r8>2200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