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648" r:id="rId5"/>
    <p:sldMasterId id="2147483701" r:id="rId6"/>
  </p:sldMasterIdLst>
  <p:notesMasterIdLst>
    <p:notesMasterId r:id="rId42"/>
  </p:notesMasterIdLst>
  <p:sldIdLst>
    <p:sldId id="272" r:id="rId7"/>
    <p:sldId id="328" r:id="rId8"/>
    <p:sldId id="380" r:id="rId9"/>
    <p:sldId id="381" r:id="rId10"/>
    <p:sldId id="329" r:id="rId11"/>
    <p:sldId id="291" r:id="rId12"/>
    <p:sldId id="303" r:id="rId13"/>
    <p:sldId id="325" r:id="rId14"/>
    <p:sldId id="383" r:id="rId15"/>
    <p:sldId id="384" r:id="rId16"/>
    <p:sldId id="386" r:id="rId17"/>
    <p:sldId id="382" r:id="rId18"/>
    <p:sldId id="379" r:id="rId19"/>
    <p:sldId id="296" r:id="rId20"/>
    <p:sldId id="287" r:id="rId21"/>
    <p:sldId id="333" r:id="rId22"/>
    <p:sldId id="282" r:id="rId23"/>
    <p:sldId id="334" r:id="rId24"/>
    <p:sldId id="290" r:id="rId25"/>
    <p:sldId id="295" r:id="rId26"/>
    <p:sldId id="294" r:id="rId27"/>
    <p:sldId id="311" r:id="rId28"/>
    <p:sldId id="323" r:id="rId29"/>
    <p:sldId id="377" r:id="rId30"/>
    <p:sldId id="345" r:id="rId31"/>
    <p:sldId id="346" r:id="rId32"/>
    <p:sldId id="347" r:id="rId33"/>
    <p:sldId id="348" r:id="rId34"/>
    <p:sldId id="349" r:id="rId35"/>
    <p:sldId id="351" r:id="rId36"/>
    <p:sldId id="280" r:id="rId37"/>
    <p:sldId id="271" r:id="rId38"/>
    <p:sldId id="270" r:id="rId39"/>
    <p:sldId id="269" r:id="rId40"/>
    <p:sldId id="26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B3AC7-ADB9-4A20-8D47-145D8749C7CC}" v="259" dt="2023-02-27T11:11:15.18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emastil 1 – uthev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3821" autoAdjust="0"/>
  </p:normalViewPr>
  <p:slideViewPr>
    <p:cSldViewPr snapToGrid="0">
      <p:cViewPr varScale="1">
        <p:scale>
          <a:sx n="61" d="100"/>
          <a:sy n="61" d="100"/>
        </p:scale>
        <p:origin x="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53674-6EAF-45DD-9D9A-2392194A5B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353F7F-6854-42A8-B91C-FE689F31C804}">
      <dgm:prSet/>
      <dgm:spPr>
        <a:solidFill>
          <a:schemeClr val="accent3"/>
        </a:solidFill>
        <a:ln>
          <a:noFill/>
        </a:ln>
      </dgm:spPr>
      <dgm:t>
        <a:bodyPr/>
        <a:lstStyle/>
        <a:p>
          <a:r>
            <a:rPr lang="nb-NO" b="0" i="0" baseline="0" dirty="0">
              <a:solidFill>
                <a:schemeClr val="tx2"/>
              </a:solidFill>
            </a:rPr>
            <a:t>Anerkjent yrkesgruppe</a:t>
          </a:r>
          <a:endParaRPr lang="en-US" dirty="0">
            <a:solidFill>
              <a:schemeClr val="tx2"/>
            </a:solidFill>
          </a:endParaRPr>
        </a:p>
      </dgm:t>
    </dgm:pt>
    <dgm:pt modelId="{C6AF297D-6C97-428D-B9DD-F2F902950E73}" type="sibTrans" cxnId="{8B4167F6-FC36-487D-BF75-C7C24F11CC63}">
      <dgm:prSet/>
      <dgm:spPr/>
      <dgm:t>
        <a:bodyPr/>
        <a:lstStyle/>
        <a:p>
          <a:endParaRPr lang="en-US"/>
        </a:p>
      </dgm:t>
    </dgm:pt>
    <dgm:pt modelId="{014D5FB1-1D9D-47DF-89DF-5C84BBF3A2F3}" type="parTrans" cxnId="{8B4167F6-FC36-487D-BF75-C7C24F11CC63}">
      <dgm:prSet/>
      <dgm:spPr/>
      <dgm:t>
        <a:bodyPr/>
        <a:lstStyle/>
        <a:p>
          <a:endParaRPr lang="en-US"/>
        </a:p>
      </dgm:t>
    </dgm:pt>
    <dgm:pt modelId="{D3905087-C54B-4D08-AE83-B96C09BB1351}">
      <dgm:prSet/>
      <dgm:spPr>
        <a:solidFill>
          <a:schemeClr val="accent3"/>
        </a:solidFill>
        <a:ln>
          <a:noFill/>
        </a:ln>
      </dgm:spPr>
      <dgm:t>
        <a:bodyPr/>
        <a:lstStyle/>
        <a:p>
          <a:r>
            <a:rPr lang="nb-NO" noProof="0" dirty="0">
              <a:solidFill>
                <a:schemeClr val="tx2"/>
              </a:solidFill>
            </a:rPr>
            <a:t>I første linje for pasienten</a:t>
          </a:r>
        </a:p>
      </dgm:t>
    </dgm:pt>
    <dgm:pt modelId="{F3E71D14-A495-4EC6-9D87-AFBDF2EB078A}" type="sibTrans" cxnId="{27B2E701-57AC-46D2-BF17-E309C95F6C2C}">
      <dgm:prSet/>
      <dgm:spPr/>
      <dgm:t>
        <a:bodyPr/>
        <a:lstStyle/>
        <a:p>
          <a:endParaRPr lang="en-US"/>
        </a:p>
      </dgm:t>
    </dgm:pt>
    <dgm:pt modelId="{AA912088-7AF0-4E5C-AD51-1F85A1A960D9}" type="parTrans" cxnId="{27B2E701-57AC-46D2-BF17-E309C95F6C2C}">
      <dgm:prSet/>
      <dgm:spPr/>
      <dgm:t>
        <a:bodyPr/>
        <a:lstStyle/>
        <a:p>
          <a:endParaRPr lang="en-US"/>
        </a:p>
      </dgm:t>
    </dgm:pt>
    <dgm:pt modelId="{1CE3BBB3-CAA6-4666-A569-D25E335E870C}">
      <dgm:prSet/>
      <dgm:spPr>
        <a:solidFill>
          <a:schemeClr val="accent3"/>
        </a:solidFill>
        <a:ln>
          <a:noFill/>
        </a:ln>
      </dgm:spPr>
      <dgm:t>
        <a:bodyPr/>
        <a:lstStyle/>
        <a:p>
          <a:r>
            <a:rPr lang="en-US" dirty="0" err="1">
              <a:solidFill>
                <a:schemeClr val="tx2"/>
              </a:solidFill>
            </a:rPr>
            <a:t>Konsekvenseksperter</a:t>
          </a:r>
          <a:endParaRPr lang="en-US" dirty="0">
            <a:solidFill>
              <a:schemeClr val="tx2"/>
            </a:solidFill>
          </a:endParaRPr>
        </a:p>
      </dgm:t>
    </dgm:pt>
    <dgm:pt modelId="{07A7FE6A-4D29-4144-A9F0-DE5E826B38DB}" type="sibTrans" cxnId="{58CC3AE4-3F50-470F-90C2-D9A0654CF14A}">
      <dgm:prSet/>
      <dgm:spPr/>
      <dgm:t>
        <a:bodyPr/>
        <a:lstStyle/>
        <a:p>
          <a:endParaRPr lang="en-US"/>
        </a:p>
      </dgm:t>
    </dgm:pt>
    <dgm:pt modelId="{1F01D75F-FE6E-4F45-99A8-E65E48E1AE6E}" type="parTrans" cxnId="{58CC3AE4-3F50-470F-90C2-D9A0654CF14A}">
      <dgm:prSet/>
      <dgm:spPr/>
      <dgm:t>
        <a:bodyPr/>
        <a:lstStyle/>
        <a:p>
          <a:endParaRPr lang="en-US"/>
        </a:p>
      </dgm:t>
    </dgm:pt>
    <dgm:pt modelId="{226C059A-E232-46CD-B823-FCFB32D10165}">
      <dgm:prSet/>
      <dgm:spPr>
        <a:solidFill>
          <a:schemeClr val="accent3"/>
        </a:solidFill>
        <a:ln>
          <a:noFill/>
        </a:ln>
      </dgm:spPr>
      <dgm:t>
        <a:bodyPr/>
        <a:lstStyle/>
        <a:p>
          <a:r>
            <a:rPr lang="en-US" dirty="0" err="1">
              <a:solidFill>
                <a:schemeClr val="tx2"/>
              </a:solidFill>
            </a:rPr>
            <a:t>Tydelige</a:t>
          </a:r>
          <a:r>
            <a:rPr lang="en-US" dirty="0">
              <a:solidFill>
                <a:schemeClr val="tx2"/>
              </a:solidFill>
            </a:rPr>
            <a:t> </a:t>
          </a:r>
          <a:r>
            <a:rPr lang="en-US" dirty="0" err="1">
              <a:solidFill>
                <a:schemeClr val="tx2"/>
              </a:solidFill>
            </a:rPr>
            <a:t>profesjoner</a:t>
          </a:r>
          <a:endParaRPr lang="en-US" dirty="0">
            <a:solidFill>
              <a:schemeClr val="tx2"/>
            </a:solidFill>
          </a:endParaRPr>
        </a:p>
      </dgm:t>
    </dgm:pt>
    <dgm:pt modelId="{57BE9076-EE53-4A49-A832-F4551EE84C43}" type="sibTrans" cxnId="{C3A94640-FA8E-4F34-8BDC-E72974B6BAC5}">
      <dgm:prSet/>
      <dgm:spPr/>
      <dgm:t>
        <a:bodyPr/>
        <a:lstStyle/>
        <a:p>
          <a:endParaRPr lang="en-US"/>
        </a:p>
      </dgm:t>
    </dgm:pt>
    <dgm:pt modelId="{57CDF04A-8DE1-4A27-AAC3-2492CF41B23E}" type="parTrans" cxnId="{C3A94640-FA8E-4F34-8BDC-E72974B6BAC5}">
      <dgm:prSet/>
      <dgm:spPr/>
      <dgm:t>
        <a:bodyPr/>
        <a:lstStyle/>
        <a:p>
          <a:endParaRPr lang="en-US"/>
        </a:p>
      </dgm:t>
    </dgm:pt>
    <dgm:pt modelId="{BDFC5293-FA9E-4BB1-87BC-E8B09D5A73F5}" type="pres">
      <dgm:prSet presAssocID="{00E53674-6EAF-45DD-9D9A-2392194A5B69}" presName="linear" presStyleCnt="0">
        <dgm:presLayoutVars>
          <dgm:animLvl val="lvl"/>
          <dgm:resizeHandles val="exact"/>
        </dgm:presLayoutVars>
      </dgm:prSet>
      <dgm:spPr/>
    </dgm:pt>
    <dgm:pt modelId="{F16ECC62-3E29-4E03-A3AD-524AB56C9571}" type="pres">
      <dgm:prSet presAssocID="{89353F7F-6854-42A8-B91C-FE689F31C804}" presName="parentText" presStyleLbl="node1" presStyleIdx="0" presStyleCnt="4">
        <dgm:presLayoutVars>
          <dgm:chMax val="0"/>
          <dgm:bulletEnabled val="1"/>
        </dgm:presLayoutVars>
      </dgm:prSet>
      <dgm:spPr/>
    </dgm:pt>
    <dgm:pt modelId="{45D99DEA-20B8-456A-B287-99DA75548538}" type="pres">
      <dgm:prSet presAssocID="{C6AF297D-6C97-428D-B9DD-F2F902950E73}" presName="spacer" presStyleCnt="0"/>
      <dgm:spPr/>
    </dgm:pt>
    <dgm:pt modelId="{CD906AD7-1E01-47B0-A314-2E1812D35E8E}" type="pres">
      <dgm:prSet presAssocID="{D3905087-C54B-4D08-AE83-B96C09BB1351}" presName="parentText" presStyleLbl="node1" presStyleIdx="1" presStyleCnt="4">
        <dgm:presLayoutVars>
          <dgm:chMax val="0"/>
          <dgm:bulletEnabled val="1"/>
        </dgm:presLayoutVars>
      </dgm:prSet>
      <dgm:spPr/>
    </dgm:pt>
    <dgm:pt modelId="{819D9DB8-4419-49CD-AB8C-C0F27470D9E6}" type="pres">
      <dgm:prSet presAssocID="{F3E71D14-A495-4EC6-9D87-AFBDF2EB078A}" presName="spacer" presStyleCnt="0"/>
      <dgm:spPr/>
    </dgm:pt>
    <dgm:pt modelId="{AC1EE165-27ED-45A3-AC29-EEC13905138A}" type="pres">
      <dgm:prSet presAssocID="{1CE3BBB3-CAA6-4666-A569-D25E335E870C}" presName="parentText" presStyleLbl="node1" presStyleIdx="2" presStyleCnt="4">
        <dgm:presLayoutVars>
          <dgm:chMax val="0"/>
          <dgm:bulletEnabled val="1"/>
        </dgm:presLayoutVars>
      </dgm:prSet>
      <dgm:spPr/>
    </dgm:pt>
    <dgm:pt modelId="{E7E4DF21-E0ED-4E69-94B3-11266FF28FEB}" type="pres">
      <dgm:prSet presAssocID="{07A7FE6A-4D29-4144-A9F0-DE5E826B38DB}" presName="spacer" presStyleCnt="0"/>
      <dgm:spPr/>
    </dgm:pt>
    <dgm:pt modelId="{EBB80C8A-2DC0-4BA4-B888-CB7E052C3517}" type="pres">
      <dgm:prSet presAssocID="{226C059A-E232-46CD-B823-FCFB32D10165}" presName="parentText" presStyleLbl="node1" presStyleIdx="3" presStyleCnt="4" custLinFactNeighborX="-63492" custLinFactNeighborY="-77412">
        <dgm:presLayoutVars>
          <dgm:chMax val="0"/>
          <dgm:bulletEnabled val="1"/>
        </dgm:presLayoutVars>
      </dgm:prSet>
      <dgm:spPr/>
    </dgm:pt>
  </dgm:ptLst>
  <dgm:cxnLst>
    <dgm:cxn modelId="{27B2E701-57AC-46D2-BF17-E309C95F6C2C}" srcId="{00E53674-6EAF-45DD-9D9A-2392194A5B69}" destId="{D3905087-C54B-4D08-AE83-B96C09BB1351}" srcOrd="1" destOrd="0" parTransId="{AA912088-7AF0-4E5C-AD51-1F85A1A960D9}" sibTransId="{F3E71D14-A495-4EC6-9D87-AFBDF2EB078A}"/>
    <dgm:cxn modelId="{C3A94640-FA8E-4F34-8BDC-E72974B6BAC5}" srcId="{00E53674-6EAF-45DD-9D9A-2392194A5B69}" destId="{226C059A-E232-46CD-B823-FCFB32D10165}" srcOrd="3" destOrd="0" parTransId="{57CDF04A-8DE1-4A27-AAC3-2492CF41B23E}" sibTransId="{57BE9076-EE53-4A49-A832-F4551EE84C43}"/>
    <dgm:cxn modelId="{2EFD065D-2ECC-414D-8E8E-4C7885466D39}" type="presOf" srcId="{89353F7F-6854-42A8-B91C-FE689F31C804}" destId="{F16ECC62-3E29-4E03-A3AD-524AB56C9571}" srcOrd="0" destOrd="0" presId="urn:microsoft.com/office/officeart/2005/8/layout/vList2"/>
    <dgm:cxn modelId="{17F07166-4FDE-4DCE-8002-6DA83470A27D}" type="presOf" srcId="{00E53674-6EAF-45DD-9D9A-2392194A5B69}" destId="{BDFC5293-FA9E-4BB1-87BC-E8B09D5A73F5}" srcOrd="0" destOrd="0" presId="urn:microsoft.com/office/officeart/2005/8/layout/vList2"/>
    <dgm:cxn modelId="{8FD05F85-363A-4252-9FFE-610262CADAB0}" type="presOf" srcId="{D3905087-C54B-4D08-AE83-B96C09BB1351}" destId="{CD906AD7-1E01-47B0-A314-2E1812D35E8E}" srcOrd="0" destOrd="0" presId="urn:microsoft.com/office/officeart/2005/8/layout/vList2"/>
    <dgm:cxn modelId="{907FE5BA-7840-4A3F-A48F-D300FC647A6B}" type="presOf" srcId="{1CE3BBB3-CAA6-4666-A569-D25E335E870C}" destId="{AC1EE165-27ED-45A3-AC29-EEC13905138A}" srcOrd="0" destOrd="0" presId="urn:microsoft.com/office/officeart/2005/8/layout/vList2"/>
    <dgm:cxn modelId="{58CC3AE4-3F50-470F-90C2-D9A0654CF14A}" srcId="{00E53674-6EAF-45DD-9D9A-2392194A5B69}" destId="{1CE3BBB3-CAA6-4666-A569-D25E335E870C}" srcOrd="2" destOrd="0" parTransId="{1F01D75F-FE6E-4F45-99A8-E65E48E1AE6E}" sibTransId="{07A7FE6A-4D29-4144-A9F0-DE5E826B38DB}"/>
    <dgm:cxn modelId="{5FC16AF2-8A36-4AAC-B028-5CB74C6160CF}" type="presOf" srcId="{226C059A-E232-46CD-B823-FCFB32D10165}" destId="{EBB80C8A-2DC0-4BA4-B888-CB7E052C3517}" srcOrd="0" destOrd="0" presId="urn:microsoft.com/office/officeart/2005/8/layout/vList2"/>
    <dgm:cxn modelId="{8B4167F6-FC36-487D-BF75-C7C24F11CC63}" srcId="{00E53674-6EAF-45DD-9D9A-2392194A5B69}" destId="{89353F7F-6854-42A8-B91C-FE689F31C804}" srcOrd="0" destOrd="0" parTransId="{014D5FB1-1D9D-47DF-89DF-5C84BBF3A2F3}" sibTransId="{C6AF297D-6C97-428D-B9DD-F2F902950E73}"/>
    <dgm:cxn modelId="{BD63FDAE-8D01-4B52-8296-D0D120D25E42}" type="presParOf" srcId="{BDFC5293-FA9E-4BB1-87BC-E8B09D5A73F5}" destId="{F16ECC62-3E29-4E03-A3AD-524AB56C9571}" srcOrd="0" destOrd="0" presId="urn:microsoft.com/office/officeart/2005/8/layout/vList2"/>
    <dgm:cxn modelId="{F51BA875-11C0-4F0D-A8DE-D3111C4B9048}" type="presParOf" srcId="{BDFC5293-FA9E-4BB1-87BC-E8B09D5A73F5}" destId="{45D99DEA-20B8-456A-B287-99DA75548538}" srcOrd="1" destOrd="0" presId="urn:microsoft.com/office/officeart/2005/8/layout/vList2"/>
    <dgm:cxn modelId="{F222C5C0-B991-474A-941E-5EB0200577EC}" type="presParOf" srcId="{BDFC5293-FA9E-4BB1-87BC-E8B09D5A73F5}" destId="{CD906AD7-1E01-47B0-A314-2E1812D35E8E}" srcOrd="2" destOrd="0" presId="urn:microsoft.com/office/officeart/2005/8/layout/vList2"/>
    <dgm:cxn modelId="{A1D1210C-A005-4712-A598-01DD5B80DB27}" type="presParOf" srcId="{BDFC5293-FA9E-4BB1-87BC-E8B09D5A73F5}" destId="{819D9DB8-4419-49CD-AB8C-C0F27470D9E6}" srcOrd="3" destOrd="0" presId="urn:microsoft.com/office/officeart/2005/8/layout/vList2"/>
    <dgm:cxn modelId="{E2E72796-16E5-4179-9104-0879FD66AFEC}" type="presParOf" srcId="{BDFC5293-FA9E-4BB1-87BC-E8B09D5A73F5}" destId="{AC1EE165-27ED-45A3-AC29-EEC13905138A}" srcOrd="4" destOrd="0" presId="urn:microsoft.com/office/officeart/2005/8/layout/vList2"/>
    <dgm:cxn modelId="{8FDF05A2-9B3E-4CD8-B90F-28A1772B9DDB}" type="presParOf" srcId="{BDFC5293-FA9E-4BB1-87BC-E8B09D5A73F5}" destId="{E7E4DF21-E0ED-4E69-94B3-11266FF28FEB}" srcOrd="5" destOrd="0" presId="urn:microsoft.com/office/officeart/2005/8/layout/vList2"/>
    <dgm:cxn modelId="{BBBEC6A9-1106-4F4E-9549-2D5E0819B296}" type="presParOf" srcId="{BDFC5293-FA9E-4BB1-87BC-E8B09D5A73F5}" destId="{EBB80C8A-2DC0-4BA4-B888-CB7E052C351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ECC62-3E29-4E03-A3AD-524AB56C9571}">
      <dsp:nvSpPr>
        <dsp:cNvPr id="0" name=""/>
        <dsp:cNvSpPr/>
      </dsp:nvSpPr>
      <dsp:spPr>
        <a:xfrm>
          <a:off x="0" y="330740"/>
          <a:ext cx="5926301" cy="889200"/>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b-NO" sz="3800" b="0" i="0" kern="1200" baseline="0" dirty="0">
              <a:solidFill>
                <a:schemeClr val="tx2"/>
              </a:solidFill>
            </a:rPr>
            <a:t>Anerkjent yrkesgruppe</a:t>
          </a:r>
          <a:endParaRPr lang="en-US" sz="3800" kern="1200" dirty="0">
            <a:solidFill>
              <a:schemeClr val="tx2"/>
            </a:solidFill>
          </a:endParaRPr>
        </a:p>
      </dsp:txBody>
      <dsp:txXfrm>
        <a:off x="43407" y="374147"/>
        <a:ext cx="5839487" cy="802386"/>
      </dsp:txXfrm>
    </dsp:sp>
    <dsp:sp modelId="{CD906AD7-1E01-47B0-A314-2E1812D35E8E}">
      <dsp:nvSpPr>
        <dsp:cNvPr id="0" name=""/>
        <dsp:cNvSpPr/>
      </dsp:nvSpPr>
      <dsp:spPr>
        <a:xfrm>
          <a:off x="0" y="1329380"/>
          <a:ext cx="5926301" cy="889200"/>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b-NO" sz="3800" kern="1200" noProof="0" dirty="0">
              <a:solidFill>
                <a:schemeClr val="tx2"/>
              </a:solidFill>
            </a:rPr>
            <a:t>I første linje for pasienten</a:t>
          </a:r>
        </a:p>
      </dsp:txBody>
      <dsp:txXfrm>
        <a:off x="43407" y="1372787"/>
        <a:ext cx="5839487" cy="802386"/>
      </dsp:txXfrm>
    </dsp:sp>
    <dsp:sp modelId="{AC1EE165-27ED-45A3-AC29-EEC13905138A}">
      <dsp:nvSpPr>
        <dsp:cNvPr id="0" name=""/>
        <dsp:cNvSpPr/>
      </dsp:nvSpPr>
      <dsp:spPr>
        <a:xfrm>
          <a:off x="0" y="2328020"/>
          <a:ext cx="5926301" cy="889200"/>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solidFill>
                <a:schemeClr val="tx2"/>
              </a:solidFill>
            </a:rPr>
            <a:t>Konsekvenseksperter</a:t>
          </a:r>
          <a:endParaRPr lang="en-US" sz="3800" kern="1200" dirty="0">
            <a:solidFill>
              <a:schemeClr val="tx2"/>
            </a:solidFill>
          </a:endParaRPr>
        </a:p>
      </dsp:txBody>
      <dsp:txXfrm>
        <a:off x="43407" y="2371427"/>
        <a:ext cx="5839487" cy="802386"/>
      </dsp:txXfrm>
    </dsp:sp>
    <dsp:sp modelId="{EBB80C8A-2DC0-4BA4-B888-CB7E052C3517}">
      <dsp:nvSpPr>
        <dsp:cNvPr id="0" name=""/>
        <dsp:cNvSpPr/>
      </dsp:nvSpPr>
      <dsp:spPr>
        <a:xfrm>
          <a:off x="0" y="3241940"/>
          <a:ext cx="5926301" cy="889200"/>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solidFill>
                <a:schemeClr val="tx2"/>
              </a:solidFill>
            </a:rPr>
            <a:t>Tydelige</a:t>
          </a:r>
          <a:r>
            <a:rPr lang="en-US" sz="3800" kern="1200" dirty="0">
              <a:solidFill>
                <a:schemeClr val="tx2"/>
              </a:solidFill>
            </a:rPr>
            <a:t> </a:t>
          </a:r>
          <a:r>
            <a:rPr lang="en-US" sz="3800" kern="1200" dirty="0" err="1">
              <a:solidFill>
                <a:schemeClr val="tx2"/>
              </a:solidFill>
            </a:rPr>
            <a:t>profesjoner</a:t>
          </a:r>
          <a:endParaRPr lang="en-US" sz="3800" kern="1200" dirty="0">
            <a:solidFill>
              <a:schemeClr val="tx2"/>
            </a:solidFill>
          </a:endParaRPr>
        </a:p>
      </dsp:txBody>
      <dsp:txXfrm>
        <a:off x="43407" y="3285347"/>
        <a:ext cx="5839487" cy="8023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26F38-2350-4A53-9703-03D2F8A219C6}" type="datetimeFigureOut">
              <a:rPr lang="nb-NO" smtClean="0"/>
              <a:t>27.02.2023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AA911-1185-411D-B363-6F9FA0AD1AC1}" type="slidenum">
              <a:rPr lang="nb-NO" smtClean="0"/>
              <a:t>‹#›</a:t>
            </a:fld>
            <a:endParaRPr lang="nb-NO"/>
          </a:p>
        </p:txBody>
      </p:sp>
    </p:spTree>
    <p:extLst>
      <p:ext uri="{BB962C8B-B14F-4D97-AF65-F5344CB8AC3E}">
        <p14:creationId xmlns:p14="http://schemas.microsoft.com/office/powerpoint/2010/main" val="417309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2</a:t>
            </a:fld>
            <a:endParaRPr lang="nb-NO"/>
          </a:p>
        </p:txBody>
      </p:sp>
    </p:spTree>
    <p:extLst>
      <p:ext uri="{BB962C8B-B14F-4D97-AF65-F5344CB8AC3E}">
        <p14:creationId xmlns:p14="http://schemas.microsoft.com/office/powerpoint/2010/main" val="59612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21</a:t>
            </a:fld>
            <a:endParaRPr lang="nb-NO"/>
          </a:p>
        </p:txBody>
      </p:sp>
    </p:spTree>
    <p:extLst>
      <p:ext uri="{BB962C8B-B14F-4D97-AF65-F5344CB8AC3E}">
        <p14:creationId xmlns:p14="http://schemas.microsoft.com/office/powerpoint/2010/main" val="389303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Folka er ikke lik pasientene.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Her er det ikke svar med to streker under svaret, men et stikkord er </a:t>
            </a:r>
            <a:r>
              <a:rPr lang="nb-NO" sz="1200" b="1" dirty="0"/>
              <a:t>variasjon.</a:t>
            </a:r>
            <a:endParaRPr lang="nb-NO" sz="1200" dirty="0"/>
          </a:p>
          <a:p>
            <a:endParaRPr lang="nb-NO" dirty="0"/>
          </a:p>
          <a:p>
            <a:r>
              <a:rPr lang="nb-NO" dirty="0"/>
              <a:t>Hvorfor er Lill poppis? Selvsagt fordi hun er leder og en tydelig stemme for sykepleierne. Hvem er en tydelig stemme hos dere lokalt? Leder og nestleder etc.</a:t>
            </a:r>
          </a:p>
          <a:p>
            <a:endParaRPr lang="nb-NO" dirty="0"/>
          </a:p>
          <a:p>
            <a:r>
              <a:rPr lang="nb-NO" dirty="0"/>
              <a:t>Lettere å skape engasjement for mennesker enn organisasjoner, bedrifter og varemerker (det heter sosiale medier)</a:t>
            </a:r>
          </a:p>
        </p:txBody>
      </p:sp>
      <p:sp>
        <p:nvSpPr>
          <p:cNvPr id="4" name="Plassholder for lysbildenummer 3"/>
          <p:cNvSpPr>
            <a:spLocks noGrp="1"/>
          </p:cNvSpPr>
          <p:nvPr>
            <p:ph type="sldNum" sz="quarter" idx="5"/>
          </p:nvPr>
        </p:nvSpPr>
        <p:spPr/>
        <p:txBody>
          <a:bodyPr/>
          <a:lstStyle/>
          <a:p>
            <a:fld id="{9FDB053D-8F80-40C5-8D41-F58C8C885EE5}" type="slidenum">
              <a:rPr lang="nb-NO" smtClean="0"/>
              <a:t>22</a:t>
            </a:fld>
            <a:endParaRPr lang="nb-NO"/>
          </a:p>
        </p:txBody>
      </p:sp>
    </p:spTree>
    <p:extLst>
      <p:ext uri="{BB962C8B-B14F-4D97-AF65-F5344CB8AC3E}">
        <p14:creationId xmlns:p14="http://schemas.microsoft.com/office/powerpoint/2010/main" val="2975165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111720"/>
                </a:solidFill>
                <a:effectLst/>
                <a:latin typeface="Berlingske Serif Text"/>
              </a:rPr>
              <a:t>Forskjellen på redaksjonelle og sosiale medier er flytende. Redaksjonelle medier skriver ofte saker med utgangspunkt i en Facebook- eller Instagram-post, dersom denne har fått mange reaksjoner. På samme måte vil spres og diskuteres nyhetssaker fra nettavisene på sosiale medier.</a:t>
            </a:r>
          </a:p>
          <a:p>
            <a:endParaRPr lang="nb-NO" b="0" i="0" dirty="0">
              <a:solidFill>
                <a:srgbClr val="111720"/>
              </a:solidFill>
              <a:effectLst/>
              <a:latin typeface="Berlingske Serif Text"/>
            </a:endParaRPr>
          </a:p>
          <a:p>
            <a:r>
              <a:rPr lang="nb-NO" b="0" i="0" dirty="0">
                <a:solidFill>
                  <a:srgbClr val="111720"/>
                </a:solidFill>
                <a:effectLst/>
                <a:latin typeface="Berlingske Serif Text"/>
              </a:rPr>
              <a:t>Mediebildet preger også det politiske ordskiftet, altså hva politikerne diskuterer. I Stortingets spørretime, der stortingsrepresentantene stiller spørsmål til regjeringen, er spørsmålene ofte basert på medieoppslag og det som rører seg i sosiale medier.</a:t>
            </a:r>
          </a:p>
          <a:p>
            <a:endParaRPr lang="nb-NO" b="0" i="0" dirty="0">
              <a:solidFill>
                <a:srgbClr val="111720"/>
              </a:solidFill>
              <a:effectLst/>
              <a:latin typeface="Berlingske Serif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bg1"/>
                </a:solidFill>
              </a:rPr>
              <a:t>Sosiale medier har fundamentalt ­endret måten vi kommuniserer på og hvordan vi oppsøker og tar til oss informasjon og kunnskap</a:t>
            </a:r>
          </a:p>
          <a:p>
            <a:endParaRPr lang="nb-NO" dirty="0"/>
          </a:p>
        </p:txBody>
      </p:sp>
      <p:sp>
        <p:nvSpPr>
          <p:cNvPr id="4" name="Plassholder for lysbildenummer 3"/>
          <p:cNvSpPr>
            <a:spLocks noGrp="1"/>
          </p:cNvSpPr>
          <p:nvPr>
            <p:ph type="sldNum" sz="quarter" idx="5"/>
          </p:nvPr>
        </p:nvSpPr>
        <p:spPr/>
        <p:txBody>
          <a:bodyPr/>
          <a:lstStyle/>
          <a:p>
            <a:fld id="{52643D47-9343-4965-BE5F-FA44EDDD3AD4}" type="slidenum">
              <a:rPr lang="nb-NO" smtClean="0"/>
              <a:t>24</a:t>
            </a:fld>
            <a:endParaRPr lang="nb-NO"/>
          </a:p>
        </p:txBody>
      </p:sp>
    </p:spTree>
    <p:extLst>
      <p:ext uri="{BB962C8B-B14F-4D97-AF65-F5344CB8AC3E}">
        <p14:creationId xmlns:p14="http://schemas.microsoft.com/office/powerpoint/2010/main" val="253518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FDB053D-8F80-40C5-8D41-F58C8C885EE5}" type="slidenum">
              <a:rPr lang="nb-NO" smtClean="0"/>
              <a:t>28</a:t>
            </a:fld>
            <a:endParaRPr lang="nb-NO"/>
          </a:p>
        </p:txBody>
      </p:sp>
    </p:spTree>
    <p:extLst>
      <p:ext uri="{BB962C8B-B14F-4D97-AF65-F5344CB8AC3E}">
        <p14:creationId xmlns:p14="http://schemas.microsoft.com/office/powerpoint/2010/main" val="356989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FDB053D-8F80-40C5-8D41-F58C8C885EE5}" type="slidenum">
              <a:rPr lang="nb-NO" smtClean="0"/>
              <a:t>29</a:t>
            </a:fld>
            <a:endParaRPr lang="nb-NO"/>
          </a:p>
        </p:txBody>
      </p:sp>
    </p:spTree>
    <p:extLst>
      <p:ext uri="{BB962C8B-B14F-4D97-AF65-F5344CB8AC3E}">
        <p14:creationId xmlns:p14="http://schemas.microsoft.com/office/powerpoint/2010/main" val="3508553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FDB053D-8F80-40C5-8D41-F58C8C885EE5}" type="slidenum">
              <a:rPr lang="nb-NO" smtClean="0"/>
              <a:t>30</a:t>
            </a:fld>
            <a:endParaRPr lang="nb-NO"/>
          </a:p>
        </p:txBody>
      </p:sp>
    </p:spTree>
    <p:extLst>
      <p:ext uri="{BB962C8B-B14F-4D97-AF65-F5344CB8AC3E}">
        <p14:creationId xmlns:p14="http://schemas.microsoft.com/office/powerpoint/2010/main" val="296331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3</a:t>
            </a:fld>
            <a:endParaRPr lang="nb-NO"/>
          </a:p>
        </p:txBody>
      </p:sp>
    </p:spTree>
    <p:extLst>
      <p:ext uri="{BB962C8B-B14F-4D97-AF65-F5344CB8AC3E}">
        <p14:creationId xmlns:p14="http://schemas.microsoft.com/office/powerpoint/2010/main" val="95331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4</a:t>
            </a:fld>
            <a:endParaRPr lang="nb-NO"/>
          </a:p>
        </p:txBody>
      </p:sp>
    </p:spTree>
    <p:extLst>
      <p:ext uri="{BB962C8B-B14F-4D97-AF65-F5344CB8AC3E}">
        <p14:creationId xmlns:p14="http://schemas.microsoft.com/office/powerpoint/2010/main" val="242004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5</a:t>
            </a:fld>
            <a:endParaRPr lang="nb-NO"/>
          </a:p>
        </p:txBody>
      </p:sp>
    </p:spTree>
    <p:extLst>
      <p:ext uri="{BB962C8B-B14F-4D97-AF65-F5344CB8AC3E}">
        <p14:creationId xmlns:p14="http://schemas.microsoft.com/office/powerpoint/2010/main" val="212616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bg1"/>
                </a:solidFill>
              </a:rPr>
              <a:t>Og at dette skal bidra til at NSF lettere når sine mål. </a:t>
            </a:r>
          </a:p>
          <a:p>
            <a:endParaRPr lang="nb-NO" sz="1200" dirty="0">
              <a:solidFill>
                <a:schemeClr val="bg1"/>
              </a:solidFill>
            </a:endParaRPr>
          </a:p>
          <a:p>
            <a:r>
              <a:rPr lang="nb-NO" sz="1200" dirty="0">
                <a:solidFill>
                  <a:schemeClr val="bg1"/>
                </a:solidFill>
              </a:rPr>
              <a:t>Det gjelder i stort og smått inn mot NSFs formål (fag- og helsepolitisk, interessepolitisk og samfunnspolitisk).</a:t>
            </a:r>
          </a:p>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7</a:t>
            </a:fld>
            <a:endParaRPr lang="nb-NO"/>
          </a:p>
        </p:txBody>
      </p:sp>
    </p:spTree>
    <p:extLst>
      <p:ext uri="{BB962C8B-B14F-4D97-AF65-F5344CB8AC3E}">
        <p14:creationId xmlns:p14="http://schemas.microsoft.com/office/powerpoint/2010/main" val="409577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20202"/>
                </a:solidFill>
                <a:effectLst/>
                <a:latin typeface="GT America"/>
              </a:rPr>
              <a:t>Norsk Sykepleierforbunds formål er flerfoldig, med samfunnspolitisk, fagpolitisk og interessepolitisk forankring. Det er særlig det samfunnspolitiske som når bredest ut og som sikrer oss oppslutning om våre saker i befolkningen. Derfor er det et mål at vi skal være etterspurt faglig stemme på vegne av pasientene. Det opplever vi stadig oftere under dagens forbundsledelse og hele NSF: faget i front. Det vil settes på prøve nå i dagene som kommer med Brennpunkt og så Helsepersonellkommisjonen.</a:t>
            </a:r>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8</a:t>
            </a:fld>
            <a:endParaRPr lang="nb-NO"/>
          </a:p>
        </p:txBody>
      </p:sp>
    </p:spTree>
    <p:extLst>
      <p:ext uri="{BB962C8B-B14F-4D97-AF65-F5344CB8AC3E}">
        <p14:creationId xmlns:p14="http://schemas.microsoft.com/office/powerpoint/2010/main" val="334324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bg1"/>
                </a:solidFill>
              </a:rPr>
              <a:t>De som faktisk kan noe om debatten, må jo delta. Om ikke blir det truffet dårlige beslutninger.</a:t>
            </a:r>
          </a:p>
          <a:p>
            <a:endParaRPr lang="nb-NO" sz="1200" dirty="0">
              <a:solidFill>
                <a:schemeClr val="bg1"/>
              </a:solidFill>
            </a:endParaRPr>
          </a:p>
          <a:p>
            <a:r>
              <a:rPr lang="nb-NO" sz="1200" dirty="0">
                <a:solidFill>
                  <a:schemeClr val="bg1"/>
                </a:solidFill>
              </a:rPr>
              <a:t>Viktig for demokratiet, forsøk på begrensinger kan være lovstridige:</a:t>
            </a:r>
          </a:p>
          <a:p>
            <a:endParaRPr lang="nb-NO" sz="1200" dirty="0">
              <a:solidFill>
                <a:schemeClr val="bg1"/>
              </a:solidFill>
            </a:endParaRPr>
          </a:p>
          <a:p>
            <a:r>
              <a:rPr lang="nb-NO" sz="1200" dirty="0">
                <a:solidFill>
                  <a:schemeClr val="bg1"/>
                </a:solidFill>
              </a:rPr>
              <a:t>Dette gjelder vel og merke også de som jobber i en virksomhet som leverer tjenester til det offentlige, selv om virksomheten er privat. Men da gjelder det altså forhold rundt det tilbudet som leveres.</a:t>
            </a:r>
          </a:p>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12</a:t>
            </a:fld>
            <a:endParaRPr lang="nb-NO"/>
          </a:p>
        </p:txBody>
      </p:sp>
    </p:spTree>
    <p:extLst>
      <p:ext uri="{BB962C8B-B14F-4D97-AF65-F5344CB8AC3E}">
        <p14:creationId xmlns:p14="http://schemas.microsoft.com/office/powerpoint/2010/main" val="345881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Advokat og ytringsfrihetsekspert Jon Wessel-Aas:</a:t>
            </a:r>
          </a:p>
          <a:p>
            <a:endParaRPr lang="nb-NO" dirty="0"/>
          </a:p>
        </p:txBody>
      </p:sp>
      <p:sp>
        <p:nvSpPr>
          <p:cNvPr id="4" name="Plassholder for lysbildenummer 3"/>
          <p:cNvSpPr>
            <a:spLocks noGrp="1"/>
          </p:cNvSpPr>
          <p:nvPr>
            <p:ph type="sldNum" sz="quarter" idx="5"/>
          </p:nvPr>
        </p:nvSpPr>
        <p:spPr/>
        <p:txBody>
          <a:bodyPr/>
          <a:lstStyle/>
          <a:p>
            <a:fld id="{13DAA911-1185-411D-B363-6F9FA0AD1AC1}" type="slidenum">
              <a:rPr lang="nb-NO" smtClean="0"/>
              <a:t>13</a:t>
            </a:fld>
            <a:endParaRPr lang="nb-NO"/>
          </a:p>
        </p:txBody>
      </p:sp>
    </p:spTree>
    <p:extLst>
      <p:ext uri="{BB962C8B-B14F-4D97-AF65-F5344CB8AC3E}">
        <p14:creationId xmlns:p14="http://schemas.microsoft.com/office/powerpoint/2010/main" val="138186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FDB053D-8F80-40C5-8D41-F58C8C885EE5}" type="slidenum">
              <a:rPr lang="nb-NO" smtClean="0"/>
              <a:t>18</a:t>
            </a:fld>
            <a:endParaRPr lang="nb-NO"/>
          </a:p>
        </p:txBody>
      </p:sp>
    </p:spTree>
    <p:extLst>
      <p:ext uri="{BB962C8B-B14F-4D97-AF65-F5344CB8AC3E}">
        <p14:creationId xmlns:p14="http://schemas.microsoft.com/office/powerpoint/2010/main" val="2027682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orside logo">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14003-EDF1-4341-8FCE-E66D5F1FED7D}"/>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3" name="Footer Placeholder 2">
            <a:extLst>
              <a:ext uri="{FF2B5EF4-FFF2-40B4-BE49-F238E27FC236}">
                <a16:creationId xmlns:a16="http://schemas.microsoft.com/office/drawing/2014/main" id="{8E024EEB-082C-41A6-9982-F03C02A54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E27A2-BA59-4F1D-AEF5-40D00EFCAE7B}"/>
              </a:ext>
            </a:extLst>
          </p:cNvPr>
          <p:cNvSpPr>
            <a:spLocks noGrp="1"/>
          </p:cNvSpPr>
          <p:nvPr>
            <p:ph type="sldNum" sz="quarter" idx="12"/>
          </p:nvPr>
        </p:nvSpPr>
        <p:spPr/>
        <p:txBody>
          <a:bodyPr/>
          <a:lstStyle/>
          <a:p>
            <a:fld id="{66BF4079-CDBD-4DA9-A022-5CF3471DF4E6}" type="slidenum">
              <a:rPr lang="en-US" smtClean="0"/>
              <a:t>‹#›</a:t>
            </a:fld>
            <a:endParaRPr lang="en-US"/>
          </a:p>
        </p:txBody>
      </p:sp>
      <p:pic>
        <p:nvPicPr>
          <p:cNvPr id="7" name="Graphic 6">
            <a:extLst>
              <a:ext uri="{FF2B5EF4-FFF2-40B4-BE49-F238E27FC236}">
                <a16:creationId xmlns:a16="http://schemas.microsoft.com/office/drawing/2014/main" id="{B604CA3B-0886-44A8-A07D-A185DEC18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4000" y="657000"/>
            <a:ext cx="5544000" cy="5544000"/>
          </a:xfrm>
          <a:prstGeom prst="rect">
            <a:avLst/>
          </a:prstGeom>
        </p:spPr>
      </p:pic>
    </p:spTree>
    <p:extLst>
      <p:ext uri="{BB962C8B-B14F-4D97-AF65-F5344CB8AC3E}">
        <p14:creationId xmlns:p14="http://schemas.microsoft.com/office/powerpoint/2010/main" val="296555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llomtittel, bil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1" name="Picture Placeholder 7">
            <a:extLst>
              <a:ext uri="{FF2B5EF4-FFF2-40B4-BE49-F238E27FC236}">
                <a16:creationId xmlns:a16="http://schemas.microsoft.com/office/drawing/2014/main" id="{B261C1BF-D372-4671-93FD-17F149872CE3}"/>
              </a:ext>
            </a:extLst>
          </p:cNvPr>
          <p:cNvSpPr>
            <a:spLocks noGrp="1"/>
          </p:cNvSpPr>
          <p:nvPr>
            <p:ph type="pic" sz="quarter" idx="16"/>
          </p:nvPr>
        </p:nvSpPr>
        <p:spPr>
          <a:xfrm>
            <a:off x="3352800" y="0"/>
            <a:ext cx="8839200" cy="6858000"/>
          </a:xfrm>
        </p:spPr>
        <p:txBody>
          <a:bodyPr/>
          <a:lstStyle/>
          <a:p>
            <a:r>
              <a:rPr lang="nb-NO"/>
              <a:t>Klikk på ikonet for å legge til et bilde</a:t>
            </a:r>
            <a:endParaRPr lang="en-US"/>
          </a:p>
        </p:txBody>
      </p:sp>
      <p:sp>
        <p:nvSpPr>
          <p:cNvPr id="8" name="Subtitle 2">
            <a:extLst>
              <a:ext uri="{FF2B5EF4-FFF2-40B4-BE49-F238E27FC236}">
                <a16:creationId xmlns:a16="http://schemas.microsoft.com/office/drawing/2014/main" id="{D02E413F-AE3E-41D6-813B-9F31DF6DDD87}"/>
              </a:ext>
            </a:extLst>
          </p:cNvPr>
          <p:cNvSpPr>
            <a:spLocks noGrp="1"/>
          </p:cNvSpPr>
          <p:nvPr>
            <p:ph type="subTitle" idx="13" hasCustomPrompt="1"/>
          </p:nvPr>
        </p:nvSpPr>
        <p:spPr>
          <a:xfrm>
            <a:off x="534670" y="1366993"/>
            <a:ext cx="2289494" cy="4685191"/>
          </a:xfrm>
        </p:spPr>
        <p:txBody>
          <a:bodyPr>
            <a:noAutofit/>
          </a:bodyPr>
          <a:lstStyle>
            <a:lvl1pPr marL="0" indent="0" algn="l">
              <a:lnSpc>
                <a:spcPct val="12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B</a:t>
            </a:r>
            <a:r>
              <a:rPr lang="en-US" dirty="0" err="1"/>
              <a:t>rødtekst</a:t>
            </a:r>
            <a:endParaRPr lang="en-US" dirty="0"/>
          </a:p>
        </p:txBody>
      </p:sp>
      <p:sp>
        <p:nvSpPr>
          <p:cNvPr id="9" name="Text Placeholder 1">
            <a:extLst>
              <a:ext uri="{FF2B5EF4-FFF2-40B4-BE49-F238E27FC236}">
                <a16:creationId xmlns:a16="http://schemas.microsoft.com/office/drawing/2014/main" id="{9CFFC7F3-2B62-40B9-AE69-2F90FF2DE0F2}"/>
              </a:ext>
            </a:extLst>
          </p:cNvPr>
          <p:cNvSpPr>
            <a:spLocks noGrp="1"/>
          </p:cNvSpPr>
          <p:nvPr>
            <p:ph type="body" sz="quarter" idx="15" hasCustomPrompt="1"/>
          </p:nvPr>
        </p:nvSpPr>
        <p:spPr>
          <a:xfrm>
            <a:off x="528636" y="982505"/>
            <a:ext cx="2289494" cy="363695"/>
          </a:xfrm>
          <a:prstGeom prst="rect">
            <a:avLst/>
          </a:prstGeom>
        </p:spPr>
        <p:txBody>
          <a:bodyPr lIns="91440" tIns="45720" rIns="91440" bIns="45720" anchor="b"/>
          <a:lstStyle>
            <a:lvl1pPr marL="0" indent="0" algn="l">
              <a:lnSpc>
                <a:spcPct val="100000"/>
              </a:lnSpc>
              <a:spcBef>
                <a:spcPts val="0"/>
              </a:spcBef>
              <a:spcAft>
                <a:spcPts val="0"/>
              </a:spcAft>
              <a:buClrTx/>
              <a:buFontTx/>
              <a:buNone/>
              <a:defRPr sz="2000" b="1" i="0" u="none" cap="none">
                <a:solidFill>
                  <a:schemeClr val="bg1"/>
                </a:solidFill>
                <a:latin typeface="+mn-lt"/>
              </a:defRPr>
            </a:lvl1pPr>
          </a:lstStyle>
          <a:p>
            <a:pPr lvl="0"/>
            <a:r>
              <a:rPr lang="en-US" dirty="0" err="1"/>
              <a:t>Tittel</a:t>
            </a:r>
            <a:endParaRPr lang="en-US" dirty="0"/>
          </a:p>
        </p:txBody>
      </p:sp>
    </p:spTree>
    <p:extLst>
      <p:ext uri="{BB962C8B-B14F-4D97-AF65-F5344CB8AC3E}">
        <p14:creationId xmlns:p14="http://schemas.microsoft.com/office/powerpoint/2010/main" val="340699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7" name="Picture Placeholder 8">
            <a:extLst>
              <a:ext uri="{FF2B5EF4-FFF2-40B4-BE49-F238E27FC236}">
                <a16:creationId xmlns:a16="http://schemas.microsoft.com/office/drawing/2014/main" id="{DFF2B319-50AF-4857-B82C-10B2E229D284}"/>
              </a:ext>
            </a:extLst>
          </p:cNvPr>
          <p:cNvSpPr>
            <a:spLocks noGrp="1"/>
          </p:cNvSpPr>
          <p:nvPr>
            <p:ph type="pic" sz="quarter" idx="14"/>
          </p:nvPr>
        </p:nvSpPr>
        <p:spPr>
          <a:xfrm>
            <a:off x="311944" y="311944"/>
            <a:ext cx="11568112" cy="6231731"/>
          </a:xfrm>
        </p:spPr>
        <p:txBody>
          <a:bodyPr/>
          <a:lstStyle/>
          <a:p>
            <a:r>
              <a:rPr lang="nb-NO"/>
              <a:t>Klikk på ikonet for å legge til et bilde</a:t>
            </a:r>
            <a:endParaRPr lang="en-US"/>
          </a:p>
        </p:txBody>
      </p:sp>
    </p:spTree>
    <p:extLst>
      <p:ext uri="{BB962C8B-B14F-4D97-AF65-F5344CB8AC3E}">
        <p14:creationId xmlns:p14="http://schemas.microsoft.com/office/powerpoint/2010/main" val="4080243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Tree>
    <p:extLst>
      <p:ext uri="{BB962C8B-B14F-4D97-AF65-F5344CB8AC3E}">
        <p14:creationId xmlns:p14="http://schemas.microsoft.com/office/powerpoint/2010/main" val="376808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orside logo">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14003-EDF1-4341-8FCE-E66D5F1FED7D}"/>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3" name="Footer Placeholder 2">
            <a:extLst>
              <a:ext uri="{FF2B5EF4-FFF2-40B4-BE49-F238E27FC236}">
                <a16:creationId xmlns:a16="http://schemas.microsoft.com/office/drawing/2014/main" id="{8E024EEB-082C-41A6-9982-F03C02A54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E27A2-BA59-4F1D-AEF5-40D00EFCAE7B}"/>
              </a:ext>
            </a:extLst>
          </p:cNvPr>
          <p:cNvSpPr>
            <a:spLocks noGrp="1"/>
          </p:cNvSpPr>
          <p:nvPr>
            <p:ph type="sldNum" sz="quarter" idx="12"/>
          </p:nvPr>
        </p:nvSpPr>
        <p:spPr/>
        <p:txBody>
          <a:bodyPr/>
          <a:lstStyle/>
          <a:p>
            <a:fld id="{66BF4079-CDBD-4DA9-A022-5CF3471DF4E6}" type="slidenum">
              <a:rPr lang="en-US" smtClean="0"/>
              <a:t>‹#›</a:t>
            </a:fld>
            <a:endParaRPr lang="en-US"/>
          </a:p>
        </p:txBody>
      </p:sp>
      <p:pic>
        <p:nvPicPr>
          <p:cNvPr id="5" name="Graphic 4">
            <a:extLst>
              <a:ext uri="{FF2B5EF4-FFF2-40B4-BE49-F238E27FC236}">
                <a16:creationId xmlns:a16="http://schemas.microsoft.com/office/drawing/2014/main" id="{77DEE164-5557-404E-BE99-7993B578C6D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4860" y="657860"/>
            <a:ext cx="5542280" cy="5542280"/>
          </a:xfrm>
          <a:prstGeom prst="rect">
            <a:avLst/>
          </a:prstGeom>
        </p:spPr>
      </p:pic>
    </p:spTree>
    <p:extLst>
      <p:ext uri="{BB962C8B-B14F-4D97-AF65-F5344CB8AC3E}">
        <p14:creationId xmlns:p14="http://schemas.microsoft.com/office/powerpoint/2010/main" val="266371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side, tekst og bil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DF39-8F4D-44A1-AD6E-F80A25F939F8}"/>
              </a:ext>
            </a:extLst>
          </p:cNvPr>
          <p:cNvSpPr>
            <a:spLocks noGrp="1"/>
          </p:cNvSpPr>
          <p:nvPr>
            <p:ph type="ctrTitle" hasCustomPrompt="1"/>
          </p:nvPr>
        </p:nvSpPr>
        <p:spPr>
          <a:xfrm>
            <a:off x="542925" y="766273"/>
            <a:ext cx="4673600" cy="1863406"/>
          </a:xfrm>
        </p:spPr>
        <p:txBody>
          <a:bodyPr anchor="t">
            <a:noAutofit/>
          </a:bodyPr>
          <a:lstStyle>
            <a:lvl1pPr algn="l">
              <a:lnSpc>
                <a:spcPct val="100000"/>
              </a:lnSpc>
              <a:defRPr sz="3600" b="1"/>
            </a:lvl1pPr>
          </a:lstStyle>
          <a:p>
            <a:r>
              <a:rPr lang="nb-NO" dirty="0"/>
              <a:t>T</a:t>
            </a:r>
            <a:r>
              <a:rPr lang="en-US" dirty="0" err="1"/>
              <a:t>ittel</a:t>
            </a:r>
            <a:endParaRPr lang="en-US" dirty="0"/>
          </a:p>
        </p:txBody>
      </p:sp>
      <p:sp>
        <p:nvSpPr>
          <p:cNvPr id="3" name="Subtitle 2">
            <a:extLst>
              <a:ext uri="{FF2B5EF4-FFF2-40B4-BE49-F238E27FC236}">
                <a16:creationId xmlns:a16="http://schemas.microsoft.com/office/drawing/2014/main" id="{0A860ED8-9F0E-4671-B61E-58EC5E58612D}"/>
              </a:ext>
            </a:extLst>
          </p:cNvPr>
          <p:cNvSpPr>
            <a:spLocks noGrp="1"/>
          </p:cNvSpPr>
          <p:nvPr>
            <p:ph type="subTitle" idx="1" hasCustomPrompt="1"/>
          </p:nvPr>
        </p:nvSpPr>
        <p:spPr>
          <a:xfrm>
            <a:off x="533400" y="2764156"/>
            <a:ext cx="4673600" cy="2371723"/>
          </a:xfrm>
        </p:spPr>
        <p:txBody>
          <a:bodyPr anchor="t">
            <a:noAutofit/>
          </a:bodyPr>
          <a:lstStyle>
            <a:lvl1pPr marL="0" indent="0" algn="l">
              <a:lnSpc>
                <a:spcPct val="100000"/>
              </a:lnSpc>
              <a:buNone/>
              <a:defRPr sz="1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Undertittel</a:t>
            </a:r>
            <a:endParaRPr lang="en-US" dirty="0"/>
          </a:p>
        </p:txBody>
      </p:sp>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pic>
        <p:nvPicPr>
          <p:cNvPr id="8" name="Graphic 7">
            <a:extLst>
              <a:ext uri="{FF2B5EF4-FFF2-40B4-BE49-F238E27FC236}">
                <a16:creationId xmlns:a16="http://schemas.microsoft.com/office/drawing/2014/main" id="{E53A7777-2E8A-4FA7-A1CF-7349A63799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
        <p:nvSpPr>
          <p:cNvPr id="10" name="Picture Placeholder 9">
            <a:extLst>
              <a:ext uri="{FF2B5EF4-FFF2-40B4-BE49-F238E27FC236}">
                <a16:creationId xmlns:a16="http://schemas.microsoft.com/office/drawing/2014/main" id="{C517CC06-6CA2-455B-88AB-42A7E5A911B4}"/>
              </a:ext>
            </a:extLst>
          </p:cNvPr>
          <p:cNvSpPr>
            <a:spLocks noGrp="1"/>
          </p:cNvSpPr>
          <p:nvPr>
            <p:ph type="pic" sz="quarter" idx="13"/>
          </p:nvPr>
        </p:nvSpPr>
        <p:spPr>
          <a:xfrm>
            <a:off x="6845300" y="615950"/>
            <a:ext cx="4718050" cy="5607050"/>
          </a:xfrm>
        </p:spPr>
        <p:txBody>
          <a:bodyPr/>
          <a:lstStyle/>
          <a:p>
            <a:endParaRPr lang="en-US"/>
          </a:p>
        </p:txBody>
      </p:sp>
    </p:spTree>
    <p:extLst>
      <p:ext uri="{BB962C8B-B14F-4D97-AF65-F5344CB8AC3E}">
        <p14:creationId xmlns:p14="http://schemas.microsoft.com/office/powerpoint/2010/main" val="290317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side, teks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9" name="Title 1">
            <a:extLst>
              <a:ext uri="{FF2B5EF4-FFF2-40B4-BE49-F238E27FC236}">
                <a16:creationId xmlns:a16="http://schemas.microsoft.com/office/drawing/2014/main" id="{747D8DCA-7D92-474E-9EFE-844E708B2BBC}"/>
              </a:ext>
            </a:extLst>
          </p:cNvPr>
          <p:cNvSpPr>
            <a:spLocks noGrp="1"/>
          </p:cNvSpPr>
          <p:nvPr>
            <p:ph type="ctrTitle" hasCustomPrompt="1"/>
          </p:nvPr>
        </p:nvSpPr>
        <p:spPr>
          <a:xfrm>
            <a:off x="533399" y="1256983"/>
            <a:ext cx="6086475" cy="2486341"/>
          </a:xfrm>
        </p:spPr>
        <p:txBody>
          <a:bodyPr anchor="t">
            <a:noAutofit/>
          </a:bodyPr>
          <a:lstStyle>
            <a:lvl1pPr algn="l">
              <a:lnSpc>
                <a:spcPct val="100000"/>
              </a:lnSpc>
              <a:defRPr sz="4600" b="1"/>
            </a:lvl1pPr>
          </a:lstStyle>
          <a:p>
            <a:r>
              <a:rPr lang="en-US" dirty="0" err="1"/>
              <a:t>Tittel</a:t>
            </a:r>
            <a:endParaRPr lang="en-US" dirty="0"/>
          </a:p>
        </p:txBody>
      </p:sp>
      <p:sp>
        <p:nvSpPr>
          <p:cNvPr id="11" name="Subtitle 2">
            <a:extLst>
              <a:ext uri="{FF2B5EF4-FFF2-40B4-BE49-F238E27FC236}">
                <a16:creationId xmlns:a16="http://schemas.microsoft.com/office/drawing/2014/main" id="{EA280A88-BF03-48D7-BCB5-3D3E0C788316}"/>
              </a:ext>
            </a:extLst>
          </p:cNvPr>
          <p:cNvSpPr>
            <a:spLocks noGrp="1"/>
          </p:cNvSpPr>
          <p:nvPr>
            <p:ph type="subTitle" idx="1" hasCustomPrompt="1"/>
          </p:nvPr>
        </p:nvSpPr>
        <p:spPr>
          <a:xfrm>
            <a:off x="533399" y="3890642"/>
            <a:ext cx="6057899" cy="1398398"/>
          </a:xfrm>
        </p:spPr>
        <p:txBody>
          <a:bodyPr anchor="t">
            <a:noAutofit/>
          </a:bodyPr>
          <a:lstStyle>
            <a:lvl1pPr marL="0" indent="0" algn="l">
              <a:lnSpc>
                <a:spcPct val="100000"/>
              </a:lnSpc>
              <a:buNone/>
              <a:defRPr sz="1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Undertittel</a:t>
            </a:r>
            <a:endParaRPr lang="en-US" dirty="0"/>
          </a:p>
        </p:txBody>
      </p:sp>
      <p:pic>
        <p:nvPicPr>
          <p:cNvPr id="12" name="Graphic 11">
            <a:extLst>
              <a:ext uri="{FF2B5EF4-FFF2-40B4-BE49-F238E27FC236}">
                <a16:creationId xmlns:a16="http://schemas.microsoft.com/office/drawing/2014/main" id="{1CC47240-5FDD-42BD-9D4F-C270A4F314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Tree>
    <p:extLst>
      <p:ext uri="{BB962C8B-B14F-4D97-AF65-F5344CB8AC3E}">
        <p14:creationId xmlns:p14="http://schemas.microsoft.com/office/powerpoint/2010/main" val="217587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telside, bild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0" name="Picture Placeholder 9">
            <a:extLst>
              <a:ext uri="{FF2B5EF4-FFF2-40B4-BE49-F238E27FC236}">
                <a16:creationId xmlns:a16="http://schemas.microsoft.com/office/drawing/2014/main" id="{C517CC06-6CA2-455B-88AB-42A7E5A911B4}"/>
              </a:ext>
            </a:extLst>
          </p:cNvPr>
          <p:cNvSpPr>
            <a:spLocks noGrp="1"/>
          </p:cNvSpPr>
          <p:nvPr>
            <p:ph type="pic" sz="quarter" idx="13"/>
          </p:nvPr>
        </p:nvSpPr>
        <p:spPr>
          <a:xfrm>
            <a:off x="5362575" y="0"/>
            <a:ext cx="6829425" cy="6858000"/>
          </a:xfrm>
        </p:spPr>
        <p:txBody>
          <a:bodyPr/>
          <a:lstStyle/>
          <a:p>
            <a:endParaRPr lang="en-US" dirty="0"/>
          </a:p>
        </p:txBody>
      </p:sp>
      <p:sp>
        <p:nvSpPr>
          <p:cNvPr id="12" name="Title 1">
            <a:extLst>
              <a:ext uri="{FF2B5EF4-FFF2-40B4-BE49-F238E27FC236}">
                <a16:creationId xmlns:a16="http://schemas.microsoft.com/office/drawing/2014/main" id="{771924ED-905C-42D8-87B0-A52A628B0F45}"/>
              </a:ext>
            </a:extLst>
          </p:cNvPr>
          <p:cNvSpPr>
            <a:spLocks noGrp="1"/>
          </p:cNvSpPr>
          <p:nvPr>
            <p:ph type="ctrTitle" hasCustomPrompt="1"/>
          </p:nvPr>
        </p:nvSpPr>
        <p:spPr>
          <a:xfrm>
            <a:off x="528797" y="1383839"/>
            <a:ext cx="4284503" cy="4135293"/>
          </a:xfrm>
        </p:spPr>
        <p:txBody>
          <a:bodyPr anchor="t">
            <a:noAutofit/>
          </a:bodyPr>
          <a:lstStyle>
            <a:lvl1pPr algn="l">
              <a:lnSpc>
                <a:spcPct val="100000"/>
              </a:lnSpc>
              <a:defRPr sz="3600" b="1"/>
            </a:lvl1pPr>
          </a:lstStyle>
          <a:p>
            <a:r>
              <a:rPr lang="en-US" dirty="0" err="1"/>
              <a:t>Tittel</a:t>
            </a:r>
            <a:endParaRPr lang="en-US" dirty="0"/>
          </a:p>
        </p:txBody>
      </p:sp>
      <p:sp>
        <p:nvSpPr>
          <p:cNvPr id="13" name="Subtitle 2">
            <a:extLst>
              <a:ext uri="{FF2B5EF4-FFF2-40B4-BE49-F238E27FC236}">
                <a16:creationId xmlns:a16="http://schemas.microsoft.com/office/drawing/2014/main" id="{3D848AD0-17F0-43AB-AD32-A2C05771C3B2}"/>
              </a:ext>
            </a:extLst>
          </p:cNvPr>
          <p:cNvSpPr>
            <a:spLocks noGrp="1"/>
          </p:cNvSpPr>
          <p:nvPr>
            <p:ph type="subTitle" idx="1" hasCustomPrompt="1"/>
          </p:nvPr>
        </p:nvSpPr>
        <p:spPr>
          <a:xfrm>
            <a:off x="528797" y="904293"/>
            <a:ext cx="4284503" cy="443868"/>
          </a:xfrm>
        </p:spPr>
        <p:txBody>
          <a:bodyPr anchor="b">
            <a:noAutofit/>
          </a:bodyPr>
          <a:lstStyle>
            <a:lvl1pPr marL="0" indent="0" algn="l">
              <a:lnSpc>
                <a:spcPct val="100000"/>
              </a:lnSpc>
              <a:buNone/>
              <a:defRPr sz="1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Stikktittel</a:t>
            </a:r>
            <a:endParaRPr lang="en-US" dirty="0"/>
          </a:p>
        </p:txBody>
      </p:sp>
      <p:pic>
        <p:nvPicPr>
          <p:cNvPr id="14" name="Graphic 13">
            <a:extLst>
              <a:ext uri="{FF2B5EF4-FFF2-40B4-BE49-F238E27FC236}">
                <a16:creationId xmlns:a16="http://schemas.microsoft.com/office/drawing/2014/main" id="{FECE8ACE-498E-4813-B950-E07359E942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Tree>
    <p:extLst>
      <p:ext uri="{BB962C8B-B14F-4D97-AF65-F5344CB8AC3E}">
        <p14:creationId xmlns:p14="http://schemas.microsoft.com/office/powerpoint/2010/main" val="2019915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tekst 1">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9" name="Content Placeholder 2">
            <a:extLst>
              <a:ext uri="{FF2B5EF4-FFF2-40B4-BE49-F238E27FC236}">
                <a16:creationId xmlns:a16="http://schemas.microsoft.com/office/drawing/2014/main" id="{50C4CE2D-C319-4754-822C-1C6A1E65EE0D}"/>
              </a:ext>
            </a:extLst>
          </p:cNvPr>
          <p:cNvSpPr>
            <a:spLocks noGrp="1"/>
          </p:cNvSpPr>
          <p:nvPr>
            <p:ph idx="1"/>
          </p:nvPr>
        </p:nvSpPr>
        <p:spPr>
          <a:xfrm>
            <a:off x="533400" y="1721880"/>
            <a:ext cx="694690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66918A9C-F93C-44BE-9E42-3181901F9AA8}"/>
              </a:ext>
            </a:extLst>
          </p:cNvPr>
          <p:cNvSpPr>
            <a:spLocks noGrp="1"/>
          </p:cNvSpPr>
          <p:nvPr>
            <p:ph type="title" hasCustomPrompt="1"/>
          </p:nvPr>
        </p:nvSpPr>
        <p:spPr>
          <a:xfrm>
            <a:off x="514350" y="590075"/>
            <a:ext cx="695875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3496734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tekst 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6" name="Title 1">
            <a:extLst>
              <a:ext uri="{FF2B5EF4-FFF2-40B4-BE49-F238E27FC236}">
                <a16:creationId xmlns:a16="http://schemas.microsoft.com/office/drawing/2014/main" id="{405BEBB2-BE15-44F6-A67B-334C5CA536E0}"/>
              </a:ext>
            </a:extLst>
          </p:cNvPr>
          <p:cNvSpPr>
            <a:spLocks noGrp="1"/>
          </p:cNvSpPr>
          <p:nvPr>
            <p:ph type="title" hasCustomPrompt="1"/>
          </p:nvPr>
        </p:nvSpPr>
        <p:spPr>
          <a:xfrm>
            <a:off x="514350" y="590075"/>
            <a:ext cx="11156950" cy="811374"/>
          </a:xfrm>
        </p:spPr>
        <p:txBody>
          <a:bodyPr anchor="b"/>
          <a:lstStyle>
            <a:lvl1pPr>
              <a:defRPr sz="3600" b="1"/>
            </a:lvl1pPr>
          </a:lstStyle>
          <a:p>
            <a:r>
              <a:rPr lang="en-US" dirty="0" err="1"/>
              <a:t>Tittel</a:t>
            </a:r>
            <a:endParaRPr lang="en-US" dirty="0"/>
          </a:p>
        </p:txBody>
      </p:sp>
      <p:sp>
        <p:nvSpPr>
          <p:cNvPr id="8" name="Content Placeholder 2">
            <a:extLst>
              <a:ext uri="{FF2B5EF4-FFF2-40B4-BE49-F238E27FC236}">
                <a16:creationId xmlns:a16="http://schemas.microsoft.com/office/drawing/2014/main" id="{1677A128-D1FD-4F2E-9EA4-45427A82EBE8}"/>
              </a:ext>
            </a:extLst>
          </p:cNvPr>
          <p:cNvSpPr>
            <a:spLocks noGrp="1"/>
          </p:cNvSpPr>
          <p:nvPr>
            <p:ph idx="13"/>
          </p:nvPr>
        </p:nvSpPr>
        <p:spPr>
          <a:xfrm>
            <a:off x="6318250" y="1721880"/>
            <a:ext cx="534035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B243869F-0C66-496B-A15D-66650BCBC9D4}"/>
              </a:ext>
            </a:extLst>
          </p:cNvPr>
          <p:cNvSpPr>
            <a:spLocks noGrp="1"/>
          </p:cNvSpPr>
          <p:nvPr>
            <p:ph idx="14"/>
          </p:nvPr>
        </p:nvSpPr>
        <p:spPr>
          <a:xfrm>
            <a:off x="533400" y="1721880"/>
            <a:ext cx="534035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5110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tekst, stort bild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096000" y="0"/>
            <a:ext cx="6096000" cy="6858000"/>
          </a:xfrm>
        </p:spPr>
        <p:txBody>
          <a:bodyPr/>
          <a:lstStyle/>
          <a:p>
            <a:endParaRPr lang="en-US"/>
          </a:p>
        </p:txBody>
      </p:sp>
      <p:sp>
        <p:nvSpPr>
          <p:cNvPr id="16" name="Content Placeholder 2">
            <a:extLst>
              <a:ext uri="{FF2B5EF4-FFF2-40B4-BE49-F238E27FC236}">
                <a16:creationId xmlns:a16="http://schemas.microsoft.com/office/drawing/2014/main" id="{C9FF6EE8-992F-495D-BD1F-BB47E65C4D3A}"/>
              </a:ext>
            </a:extLst>
          </p:cNvPr>
          <p:cNvSpPr>
            <a:spLocks noGrp="1"/>
          </p:cNvSpPr>
          <p:nvPr>
            <p:ph idx="1"/>
          </p:nvPr>
        </p:nvSpPr>
        <p:spPr>
          <a:xfrm>
            <a:off x="533400" y="1721880"/>
            <a:ext cx="5029199"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32DB9DC7-A566-444C-90D9-AB7892A19FC4}"/>
              </a:ext>
            </a:extLst>
          </p:cNvPr>
          <p:cNvSpPr>
            <a:spLocks noGrp="1"/>
          </p:cNvSpPr>
          <p:nvPr>
            <p:ph type="title" hasCustomPrompt="1"/>
          </p:nvPr>
        </p:nvSpPr>
        <p:spPr>
          <a:xfrm>
            <a:off x="514349" y="590075"/>
            <a:ext cx="503516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142790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side, tekst og bil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DF39-8F4D-44A1-AD6E-F80A25F939F8}"/>
              </a:ext>
            </a:extLst>
          </p:cNvPr>
          <p:cNvSpPr>
            <a:spLocks noGrp="1"/>
          </p:cNvSpPr>
          <p:nvPr>
            <p:ph type="ctrTitle" hasCustomPrompt="1"/>
          </p:nvPr>
        </p:nvSpPr>
        <p:spPr>
          <a:xfrm>
            <a:off x="542925" y="766273"/>
            <a:ext cx="4673600" cy="1863406"/>
          </a:xfrm>
        </p:spPr>
        <p:txBody>
          <a:bodyPr anchor="t">
            <a:noAutofit/>
          </a:bodyPr>
          <a:lstStyle>
            <a:lvl1pPr algn="l">
              <a:lnSpc>
                <a:spcPct val="100000"/>
              </a:lnSpc>
              <a:defRPr sz="3600" b="1"/>
            </a:lvl1pPr>
          </a:lstStyle>
          <a:p>
            <a:r>
              <a:rPr lang="nb-NO" dirty="0"/>
              <a:t>T</a:t>
            </a:r>
            <a:r>
              <a:rPr lang="en-US" dirty="0" err="1"/>
              <a:t>ittel</a:t>
            </a:r>
            <a:endParaRPr lang="en-US" dirty="0"/>
          </a:p>
        </p:txBody>
      </p:sp>
      <p:sp>
        <p:nvSpPr>
          <p:cNvPr id="3" name="Subtitle 2">
            <a:extLst>
              <a:ext uri="{FF2B5EF4-FFF2-40B4-BE49-F238E27FC236}">
                <a16:creationId xmlns:a16="http://schemas.microsoft.com/office/drawing/2014/main" id="{0A860ED8-9F0E-4671-B61E-58EC5E58612D}"/>
              </a:ext>
            </a:extLst>
          </p:cNvPr>
          <p:cNvSpPr>
            <a:spLocks noGrp="1"/>
          </p:cNvSpPr>
          <p:nvPr>
            <p:ph type="subTitle" idx="1" hasCustomPrompt="1"/>
          </p:nvPr>
        </p:nvSpPr>
        <p:spPr>
          <a:xfrm>
            <a:off x="533400" y="2764156"/>
            <a:ext cx="4673600" cy="2371723"/>
          </a:xfrm>
        </p:spPr>
        <p:txBody>
          <a:bodyPr anchor="t">
            <a:noAutofit/>
          </a:bodyPr>
          <a:lstStyle>
            <a:lvl1pPr marL="0" indent="0" algn="l">
              <a:lnSpc>
                <a:spcPct val="100000"/>
              </a:lnSpc>
              <a:buNone/>
              <a:defRPr sz="1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Undertittel</a:t>
            </a:r>
            <a:endParaRPr lang="en-US" dirty="0"/>
          </a:p>
        </p:txBody>
      </p:sp>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0" name="Picture Placeholder 9">
            <a:extLst>
              <a:ext uri="{FF2B5EF4-FFF2-40B4-BE49-F238E27FC236}">
                <a16:creationId xmlns:a16="http://schemas.microsoft.com/office/drawing/2014/main" id="{C517CC06-6CA2-455B-88AB-42A7E5A911B4}"/>
              </a:ext>
            </a:extLst>
          </p:cNvPr>
          <p:cNvSpPr>
            <a:spLocks noGrp="1"/>
          </p:cNvSpPr>
          <p:nvPr>
            <p:ph type="pic" sz="quarter" idx="13"/>
          </p:nvPr>
        </p:nvSpPr>
        <p:spPr>
          <a:xfrm>
            <a:off x="6845300" y="615950"/>
            <a:ext cx="4718050" cy="5607050"/>
          </a:xfrm>
        </p:spPr>
        <p:txBody>
          <a:bodyPr/>
          <a:lstStyle/>
          <a:p>
            <a:r>
              <a:rPr lang="nb-NO"/>
              <a:t>Klikk på ikonet for å legge til et bilde</a:t>
            </a:r>
            <a:endParaRPr lang="en-US"/>
          </a:p>
        </p:txBody>
      </p:sp>
      <p:pic>
        <p:nvPicPr>
          <p:cNvPr id="9" name="Graphic 8">
            <a:extLst>
              <a:ext uri="{FF2B5EF4-FFF2-40B4-BE49-F238E27FC236}">
                <a16:creationId xmlns:a16="http://schemas.microsoft.com/office/drawing/2014/main" id="{F1400A36-5DC4-4134-B8EE-F0C89FE4E1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Tree>
    <p:extLst>
      <p:ext uri="{BB962C8B-B14F-4D97-AF65-F5344CB8AC3E}">
        <p14:creationId xmlns:p14="http://schemas.microsoft.com/office/powerpoint/2010/main" val="2989460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bilde(h)">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096000" y="615951"/>
            <a:ext cx="5480050" cy="5607050"/>
          </a:xfrm>
        </p:spPr>
        <p:txBody>
          <a:bodyPr/>
          <a:lstStyle/>
          <a:p>
            <a:endParaRPr lang="en-US"/>
          </a:p>
        </p:txBody>
      </p:sp>
      <p:sp>
        <p:nvSpPr>
          <p:cNvPr id="9" name="Content Placeholder 2">
            <a:extLst>
              <a:ext uri="{FF2B5EF4-FFF2-40B4-BE49-F238E27FC236}">
                <a16:creationId xmlns:a16="http://schemas.microsoft.com/office/drawing/2014/main" id="{8C74DFD4-894D-4FC9-A145-F0A9D7BEF930}"/>
              </a:ext>
            </a:extLst>
          </p:cNvPr>
          <p:cNvSpPr>
            <a:spLocks noGrp="1"/>
          </p:cNvSpPr>
          <p:nvPr>
            <p:ph idx="1"/>
          </p:nvPr>
        </p:nvSpPr>
        <p:spPr>
          <a:xfrm>
            <a:off x="533400" y="1721880"/>
            <a:ext cx="5029199"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506EBC8-DBD8-40A9-9D33-95098B0A6670}"/>
              </a:ext>
            </a:extLst>
          </p:cNvPr>
          <p:cNvSpPr>
            <a:spLocks noGrp="1"/>
          </p:cNvSpPr>
          <p:nvPr>
            <p:ph type="title" hasCustomPrompt="1"/>
          </p:nvPr>
        </p:nvSpPr>
        <p:spPr>
          <a:xfrm>
            <a:off x="514349" y="590075"/>
            <a:ext cx="503516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292509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bilde(v)">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2" name="Title 1">
            <a:extLst>
              <a:ext uri="{FF2B5EF4-FFF2-40B4-BE49-F238E27FC236}">
                <a16:creationId xmlns:a16="http://schemas.microsoft.com/office/drawing/2014/main" id="{E1081F9A-B976-4265-9213-FAB1862BF37C}"/>
              </a:ext>
            </a:extLst>
          </p:cNvPr>
          <p:cNvSpPr>
            <a:spLocks noGrp="1"/>
          </p:cNvSpPr>
          <p:nvPr>
            <p:ph type="title" hasCustomPrompt="1"/>
          </p:nvPr>
        </p:nvSpPr>
        <p:spPr>
          <a:xfrm>
            <a:off x="6003924" y="583725"/>
            <a:ext cx="5566635" cy="811374"/>
          </a:xfrm>
        </p:spPr>
        <p:txBody>
          <a:bodyPr anchor="b"/>
          <a:lstStyle>
            <a:lvl1pPr>
              <a:defRPr sz="3600" b="1"/>
            </a:lvl1pPr>
          </a:lstStyle>
          <a:p>
            <a:r>
              <a:rPr lang="en-US" dirty="0" err="1"/>
              <a:t>Tittel</a:t>
            </a:r>
            <a:endParaRPr lang="en-US" dirty="0"/>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15950" y="615951"/>
            <a:ext cx="4851400" cy="5607050"/>
          </a:xfrm>
        </p:spPr>
        <p:txBody>
          <a:bodyPr/>
          <a:lstStyle/>
          <a:p>
            <a:endParaRPr lang="en-US"/>
          </a:p>
        </p:txBody>
      </p:sp>
      <p:sp>
        <p:nvSpPr>
          <p:cNvPr id="10" name="Content Placeholder 2">
            <a:extLst>
              <a:ext uri="{FF2B5EF4-FFF2-40B4-BE49-F238E27FC236}">
                <a16:creationId xmlns:a16="http://schemas.microsoft.com/office/drawing/2014/main" id="{2B12CF08-1883-4E42-8BED-17E12A4DE26D}"/>
              </a:ext>
            </a:extLst>
          </p:cNvPr>
          <p:cNvSpPr>
            <a:spLocks noGrp="1"/>
          </p:cNvSpPr>
          <p:nvPr>
            <p:ph idx="1"/>
          </p:nvPr>
        </p:nvSpPr>
        <p:spPr>
          <a:xfrm>
            <a:off x="5994400" y="1701800"/>
            <a:ext cx="5581650" cy="4521201"/>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3200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mellomtittel, bild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3" name="Subtitle 2">
            <a:extLst>
              <a:ext uri="{FF2B5EF4-FFF2-40B4-BE49-F238E27FC236}">
                <a16:creationId xmlns:a16="http://schemas.microsoft.com/office/drawing/2014/main" id="{15551B51-F2BF-4521-9F47-C28C9D7B127C}"/>
              </a:ext>
            </a:extLst>
          </p:cNvPr>
          <p:cNvSpPr>
            <a:spLocks noGrp="1"/>
          </p:cNvSpPr>
          <p:nvPr>
            <p:ph type="subTitle" idx="13" hasCustomPrompt="1"/>
          </p:nvPr>
        </p:nvSpPr>
        <p:spPr>
          <a:xfrm>
            <a:off x="534670" y="1366993"/>
            <a:ext cx="2289494" cy="4685191"/>
          </a:xfrm>
        </p:spPr>
        <p:txBody>
          <a:bodyPr>
            <a:noAutofit/>
          </a:bodyPr>
          <a:lstStyle>
            <a:lvl1pPr marL="0" indent="0" algn="l">
              <a:lnSpc>
                <a:spcPct val="12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B</a:t>
            </a:r>
            <a:r>
              <a:rPr lang="en-US" dirty="0" err="1"/>
              <a:t>rødtekst</a:t>
            </a:r>
            <a:endParaRPr lang="en-US" dirty="0"/>
          </a:p>
        </p:txBody>
      </p:sp>
      <p:sp>
        <p:nvSpPr>
          <p:cNvPr id="2" name="Text Placeholder 1">
            <a:extLst>
              <a:ext uri="{FF2B5EF4-FFF2-40B4-BE49-F238E27FC236}">
                <a16:creationId xmlns:a16="http://schemas.microsoft.com/office/drawing/2014/main" id="{F6F04F22-A29D-4640-9187-5727E75E1D51}"/>
              </a:ext>
            </a:extLst>
          </p:cNvPr>
          <p:cNvSpPr>
            <a:spLocks noGrp="1"/>
          </p:cNvSpPr>
          <p:nvPr>
            <p:ph type="body" sz="quarter" idx="15" hasCustomPrompt="1"/>
          </p:nvPr>
        </p:nvSpPr>
        <p:spPr>
          <a:xfrm>
            <a:off x="528636" y="982505"/>
            <a:ext cx="2289494" cy="363695"/>
          </a:xfrm>
          <a:prstGeom prst="rect">
            <a:avLst/>
          </a:prstGeom>
        </p:spPr>
        <p:txBody>
          <a:bodyPr lIns="91440" tIns="45720" rIns="91440" bIns="45720" anchor="b"/>
          <a:lstStyle>
            <a:lvl1pPr marL="0" indent="0" algn="l">
              <a:lnSpc>
                <a:spcPct val="100000"/>
              </a:lnSpc>
              <a:spcBef>
                <a:spcPts val="0"/>
              </a:spcBef>
              <a:spcAft>
                <a:spcPts val="0"/>
              </a:spcAft>
              <a:buClrTx/>
              <a:buFontTx/>
              <a:buNone/>
              <a:defRPr sz="2000" b="1" i="0" u="none" cap="none">
                <a:solidFill>
                  <a:srgbClr val="000000"/>
                </a:solidFill>
                <a:latin typeface="+mn-lt"/>
              </a:defRPr>
            </a:lvl1pPr>
          </a:lstStyle>
          <a:p>
            <a:pPr lvl="0"/>
            <a:r>
              <a:rPr lang="en-US" dirty="0" err="1"/>
              <a:t>Tittel</a:t>
            </a:r>
            <a:endParaRPr lang="en-US" dirty="0"/>
          </a:p>
        </p:txBody>
      </p:sp>
      <p:sp>
        <p:nvSpPr>
          <p:cNvPr id="11" name="Picture Placeholder 7">
            <a:extLst>
              <a:ext uri="{FF2B5EF4-FFF2-40B4-BE49-F238E27FC236}">
                <a16:creationId xmlns:a16="http://schemas.microsoft.com/office/drawing/2014/main" id="{B261C1BF-D372-4671-93FD-17F149872CE3}"/>
              </a:ext>
            </a:extLst>
          </p:cNvPr>
          <p:cNvSpPr>
            <a:spLocks noGrp="1"/>
          </p:cNvSpPr>
          <p:nvPr>
            <p:ph type="pic" sz="quarter" idx="16"/>
          </p:nvPr>
        </p:nvSpPr>
        <p:spPr>
          <a:xfrm>
            <a:off x="3352800" y="0"/>
            <a:ext cx="8839200" cy="6858000"/>
          </a:xfrm>
        </p:spPr>
        <p:txBody>
          <a:bodyPr/>
          <a:lstStyle/>
          <a:p>
            <a:endParaRPr lang="en-US"/>
          </a:p>
        </p:txBody>
      </p:sp>
    </p:spTree>
    <p:extLst>
      <p:ext uri="{BB962C8B-B14F-4D97-AF65-F5344CB8AC3E}">
        <p14:creationId xmlns:p14="http://schemas.microsoft.com/office/powerpoint/2010/main" val="174973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9" name="Picture Placeholder 8">
            <a:extLst>
              <a:ext uri="{FF2B5EF4-FFF2-40B4-BE49-F238E27FC236}">
                <a16:creationId xmlns:a16="http://schemas.microsoft.com/office/drawing/2014/main" id="{B387FC3E-FE36-4CD2-A2A6-B41BE5EDB7F4}"/>
              </a:ext>
            </a:extLst>
          </p:cNvPr>
          <p:cNvSpPr>
            <a:spLocks noGrp="1"/>
          </p:cNvSpPr>
          <p:nvPr>
            <p:ph type="pic" sz="quarter" idx="14"/>
          </p:nvPr>
        </p:nvSpPr>
        <p:spPr>
          <a:xfrm>
            <a:off x="311944" y="311944"/>
            <a:ext cx="11568112" cy="6231731"/>
          </a:xfrm>
        </p:spPr>
        <p:txBody>
          <a:bodyPr/>
          <a:lstStyle/>
          <a:p>
            <a:endParaRPr lang="en-US"/>
          </a:p>
        </p:txBody>
      </p:sp>
    </p:spTree>
    <p:extLst>
      <p:ext uri="{BB962C8B-B14F-4D97-AF65-F5344CB8AC3E}">
        <p14:creationId xmlns:p14="http://schemas.microsoft.com/office/powerpoint/2010/main" val="2395241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Tree>
    <p:extLst>
      <p:ext uri="{BB962C8B-B14F-4D97-AF65-F5344CB8AC3E}">
        <p14:creationId xmlns:p14="http://schemas.microsoft.com/office/powerpoint/2010/main" val="3150300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forside logo">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14003-EDF1-4341-8FCE-E66D5F1FED7D}"/>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3" name="Footer Placeholder 2">
            <a:extLst>
              <a:ext uri="{FF2B5EF4-FFF2-40B4-BE49-F238E27FC236}">
                <a16:creationId xmlns:a16="http://schemas.microsoft.com/office/drawing/2014/main" id="{8E024EEB-082C-41A6-9982-F03C02A54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E27A2-BA59-4F1D-AEF5-40D00EFCAE7B}"/>
              </a:ext>
            </a:extLst>
          </p:cNvPr>
          <p:cNvSpPr>
            <a:spLocks noGrp="1"/>
          </p:cNvSpPr>
          <p:nvPr>
            <p:ph type="sldNum" sz="quarter" idx="12"/>
          </p:nvPr>
        </p:nvSpPr>
        <p:spPr/>
        <p:txBody>
          <a:bodyPr/>
          <a:lstStyle/>
          <a:p>
            <a:fld id="{66BF4079-CDBD-4DA9-A022-5CF3471DF4E6}" type="slidenum">
              <a:rPr lang="en-US" smtClean="0"/>
              <a:t>‹#›</a:t>
            </a:fld>
            <a:endParaRPr lang="en-US"/>
          </a:p>
        </p:txBody>
      </p:sp>
      <p:pic>
        <p:nvPicPr>
          <p:cNvPr id="7" name="Graphic 6">
            <a:extLst>
              <a:ext uri="{FF2B5EF4-FFF2-40B4-BE49-F238E27FC236}">
                <a16:creationId xmlns:a16="http://schemas.microsoft.com/office/drawing/2014/main" id="{B604CA3B-0886-44A8-A07D-A185DEC18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4000" y="657000"/>
            <a:ext cx="5544000" cy="5544000"/>
          </a:xfrm>
          <a:prstGeom prst="rect">
            <a:avLst/>
          </a:prstGeom>
        </p:spPr>
      </p:pic>
    </p:spTree>
    <p:extLst>
      <p:ext uri="{BB962C8B-B14F-4D97-AF65-F5344CB8AC3E}">
        <p14:creationId xmlns:p14="http://schemas.microsoft.com/office/powerpoint/2010/main" val="3695197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side, tekst og bil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DF39-8F4D-44A1-AD6E-F80A25F939F8}"/>
              </a:ext>
            </a:extLst>
          </p:cNvPr>
          <p:cNvSpPr>
            <a:spLocks noGrp="1"/>
          </p:cNvSpPr>
          <p:nvPr>
            <p:ph type="ctrTitle" hasCustomPrompt="1"/>
          </p:nvPr>
        </p:nvSpPr>
        <p:spPr>
          <a:xfrm>
            <a:off x="542925" y="766273"/>
            <a:ext cx="4673600" cy="1863406"/>
          </a:xfrm>
        </p:spPr>
        <p:txBody>
          <a:bodyPr anchor="t">
            <a:noAutofit/>
          </a:bodyPr>
          <a:lstStyle>
            <a:lvl1pPr algn="l">
              <a:lnSpc>
                <a:spcPct val="100000"/>
              </a:lnSpc>
              <a:defRPr sz="3600" b="1"/>
            </a:lvl1pPr>
          </a:lstStyle>
          <a:p>
            <a:r>
              <a:rPr lang="nb-NO" dirty="0"/>
              <a:t>T</a:t>
            </a:r>
            <a:r>
              <a:rPr lang="en-US" dirty="0" err="1"/>
              <a:t>ittel</a:t>
            </a:r>
            <a:endParaRPr lang="en-US" dirty="0"/>
          </a:p>
        </p:txBody>
      </p:sp>
      <p:sp>
        <p:nvSpPr>
          <p:cNvPr id="3" name="Subtitle 2">
            <a:extLst>
              <a:ext uri="{FF2B5EF4-FFF2-40B4-BE49-F238E27FC236}">
                <a16:creationId xmlns:a16="http://schemas.microsoft.com/office/drawing/2014/main" id="{0A860ED8-9F0E-4671-B61E-58EC5E58612D}"/>
              </a:ext>
            </a:extLst>
          </p:cNvPr>
          <p:cNvSpPr>
            <a:spLocks noGrp="1"/>
          </p:cNvSpPr>
          <p:nvPr>
            <p:ph type="subTitle" idx="1" hasCustomPrompt="1"/>
          </p:nvPr>
        </p:nvSpPr>
        <p:spPr>
          <a:xfrm>
            <a:off x="533400" y="2764156"/>
            <a:ext cx="4673600" cy="2371723"/>
          </a:xfrm>
        </p:spPr>
        <p:txBody>
          <a:bodyPr anchor="t">
            <a:noAutofit/>
          </a:bodyPr>
          <a:lstStyle>
            <a:lvl1pPr marL="0" indent="0" algn="l">
              <a:lnSpc>
                <a:spcPct val="100000"/>
              </a:lnSpc>
              <a:buNone/>
              <a:defRPr sz="1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Undertittel</a:t>
            </a:r>
            <a:endParaRPr lang="en-US" dirty="0"/>
          </a:p>
        </p:txBody>
      </p:sp>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0" name="Picture Placeholder 9">
            <a:extLst>
              <a:ext uri="{FF2B5EF4-FFF2-40B4-BE49-F238E27FC236}">
                <a16:creationId xmlns:a16="http://schemas.microsoft.com/office/drawing/2014/main" id="{C517CC06-6CA2-455B-88AB-42A7E5A911B4}"/>
              </a:ext>
            </a:extLst>
          </p:cNvPr>
          <p:cNvSpPr>
            <a:spLocks noGrp="1"/>
          </p:cNvSpPr>
          <p:nvPr>
            <p:ph type="pic" sz="quarter" idx="13"/>
          </p:nvPr>
        </p:nvSpPr>
        <p:spPr>
          <a:xfrm>
            <a:off x="6845300" y="615950"/>
            <a:ext cx="4718050" cy="5607050"/>
          </a:xfrm>
        </p:spPr>
        <p:txBody>
          <a:bodyPr/>
          <a:lstStyle/>
          <a:p>
            <a:r>
              <a:rPr lang="nb-NO"/>
              <a:t>Klikk på ikonet for å legge til et bilde</a:t>
            </a:r>
            <a:endParaRPr lang="en-US"/>
          </a:p>
        </p:txBody>
      </p:sp>
      <p:pic>
        <p:nvPicPr>
          <p:cNvPr id="9" name="Graphic 8">
            <a:extLst>
              <a:ext uri="{FF2B5EF4-FFF2-40B4-BE49-F238E27FC236}">
                <a16:creationId xmlns:a16="http://schemas.microsoft.com/office/drawing/2014/main" id="{F1400A36-5DC4-4134-B8EE-F0C89FE4E1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Tree>
    <p:extLst>
      <p:ext uri="{BB962C8B-B14F-4D97-AF65-F5344CB8AC3E}">
        <p14:creationId xmlns:p14="http://schemas.microsoft.com/office/powerpoint/2010/main" val="4234844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side, tekst">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9" name="Title 1">
            <a:extLst>
              <a:ext uri="{FF2B5EF4-FFF2-40B4-BE49-F238E27FC236}">
                <a16:creationId xmlns:a16="http://schemas.microsoft.com/office/drawing/2014/main" id="{747D8DCA-7D92-474E-9EFE-844E708B2BBC}"/>
              </a:ext>
            </a:extLst>
          </p:cNvPr>
          <p:cNvSpPr>
            <a:spLocks noGrp="1"/>
          </p:cNvSpPr>
          <p:nvPr>
            <p:ph type="ctrTitle" hasCustomPrompt="1"/>
          </p:nvPr>
        </p:nvSpPr>
        <p:spPr>
          <a:xfrm>
            <a:off x="533399" y="1256983"/>
            <a:ext cx="6086475" cy="2486341"/>
          </a:xfrm>
        </p:spPr>
        <p:txBody>
          <a:bodyPr anchor="t">
            <a:noAutofit/>
          </a:bodyPr>
          <a:lstStyle>
            <a:lvl1pPr algn="l">
              <a:lnSpc>
                <a:spcPct val="100000"/>
              </a:lnSpc>
              <a:defRPr sz="4600" b="1"/>
            </a:lvl1pPr>
          </a:lstStyle>
          <a:p>
            <a:r>
              <a:rPr lang="en-US" dirty="0" err="1"/>
              <a:t>Tittel</a:t>
            </a:r>
            <a:endParaRPr lang="en-US" dirty="0"/>
          </a:p>
        </p:txBody>
      </p:sp>
      <p:sp>
        <p:nvSpPr>
          <p:cNvPr id="11" name="Subtitle 2">
            <a:extLst>
              <a:ext uri="{FF2B5EF4-FFF2-40B4-BE49-F238E27FC236}">
                <a16:creationId xmlns:a16="http://schemas.microsoft.com/office/drawing/2014/main" id="{EA280A88-BF03-48D7-BCB5-3D3E0C788316}"/>
              </a:ext>
            </a:extLst>
          </p:cNvPr>
          <p:cNvSpPr>
            <a:spLocks noGrp="1"/>
          </p:cNvSpPr>
          <p:nvPr>
            <p:ph type="subTitle" idx="1" hasCustomPrompt="1"/>
          </p:nvPr>
        </p:nvSpPr>
        <p:spPr>
          <a:xfrm>
            <a:off x="533399" y="3890642"/>
            <a:ext cx="6057899" cy="1398398"/>
          </a:xfrm>
        </p:spPr>
        <p:txBody>
          <a:bodyPr anchor="t">
            <a:noAutofit/>
          </a:bodyPr>
          <a:lstStyle>
            <a:lvl1pPr marL="0" indent="0" algn="l">
              <a:lnSpc>
                <a:spcPct val="100000"/>
              </a:lnSpc>
              <a:buNone/>
              <a:defRPr sz="1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Undertittel</a:t>
            </a:r>
            <a:endParaRPr lang="en-US" dirty="0"/>
          </a:p>
        </p:txBody>
      </p:sp>
      <p:pic>
        <p:nvPicPr>
          <p:cNvPr id="8" name="Graphic 7">
            <a:extLst>
              <a:ext uri="{FF2B5EF4-FFF2-40B4-BE49-F238E27FC236}">
                <a16:creationId xmlns:a16="http://schemas.microsoft.com/office/drawing/2014/main" id="{4A2F639C-C1A6-4E21-A4D8-4559B0D73E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Tree>
    <p:extLst>
      <p:ext uri="{BB962C8B-B14F-4D97-AF65-F5344CB8AC3E}">
        <p14:creationId xmlns:p14="http://schemas.microsoft.com/office/powerpoint/2010/main" val="2257635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telside, bil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0" name="Picture Placeholder 9">
            <a:extLst>
              <a:ext uri="{FF2B5EF4-FFF2-40B4-BE49-F238E27FC236}">
                <a16:creationId xmlns:a16="http://schemas.microsoft.com/office/drawing/2014/main" id="{C517CC06-6CA2-455B-88AB-42A7E5A911B4}"/>
              </a:ext>
            </a:extLst>
          </p:cNvPr>
          <p:cNvSpPr>
            <a:spLocks noGrp="1"/>
          </p:cNvSpPr>
          <p:nvPr>
            <p:ph type="pic" sz="quarter" idx="13"/>
          </p:nvPr>
        </p:nvSpPr>
        <p:spPr>
          <a:xfrm>
            <a:off x="5362575" y="0"/>
            <a:ext cx="6829425" cy="6858000"/>
          </a:xfrm>
        </p:spPr>
        <p:txBody>
          <a:bodyPr/>
          <a:lstStyle/>
          <a:p>
            <a:r>
              <a:rPr lang="nb-NO"/>
              <a:t>Klikk på ikonet for å legge til et bilde</a:t>
            </a:r>
            <a:endParaRPr lang="en-US" dirty="0"/>
          </a:p>
        </p:txBody>
      </p:sp>
      <p:pic>
        <p:nvPicPr>
          <p:cNvPr id="9" name="Graphic 8">
            <a:extLst>
              <a:ext uri="{FF2B5EF4-FFF2-40B4-BE49-F238E27FC236}">
                <a16:creationId xmlns:a16="http://schemas.microsoft.com/office/drawing/2014/main" id="{8F71C5EF-F65D-4BF9-B112-6A32180C0A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
        <p:nvSpPr>
          <p:cNvPr id="11" name="Title 1">
            <a:extLst>
              <a:ext uri="{FF2B5EF4-FFF2-40B4-BE49-F238E27FC236}">
                <a16:creationId xmlns:a16="http://schemas.microsoft.com/office/drawing/2014/main" id="{C1A24DCB-D4B7-46DD-99AD-7775BF93C77D}"/>
              </a:ext>
            </a:extLst>
          </p:cNvPr>
          <p:cNvSpPr>
            <a:spLocks noGrp="1"/>
          </p:cNvSpPr>
          <p:nvPr>
            <p:ph type="ctrTitle" hasCustomPrompt="1"/>
          </p:nvPr>
        </p:nvSpPr>
        <p:spPr>
          <a:xfrm>
            <a:off x="528797" y="1383839"/>
            <a:ext cx="4284503" cy="4135293"/>
          </a:xfrm>
        </p:spPr>
        <p:txBody>
          <a:bodyPr anchor="t">
            <a:noAutofit/>
          </a:bodyPr>
          <a:lstStyle>
            <a:lvl1pPr algn="l">
              <a:lnSpc>
                <a:spcPct val="100000"/>
              </a:lnSpc>
              <a:defRPr sz="3600" b="1"/>
            </a:lvl1pPr>
          </a:lstStyle>
          <a:p>
            <a:r>
              <a:rPr lang="en-US" dirty="0" err="1"/>
              <a:t>Tittel</a:t>
            </a:r>
            <a:endParaRPr lang="en-US" dirty="0"/>
          </a:p>
        </p:txBody>
      </p:sp>
      <p:sp>
        <p:nvSpPr>
          <p:cNvPr id="14" name="Subtitle 2">
            <a:extLst>
              <a:ext uri="{FF2B5EF4-FFF2-40B4-BE49-F238E27FC236}">
                <a16:creationId xmlns:a16="http://schemas.microsoft.com/office/drawing/2014/main" id="{EA958161-F032-4A2C-B726-4AD261A4BB39}"/>
              </a:ext>
            </a:extLst>
          </p:cNvPr>
          <p:cNvSpPr>
            <a:spLocks noGrp="1"/>
          </p:cNvSpPr>
          <p:nvPr>
            <p:ph type="subTitle" idx="1" hasCustomPrompt="1"/>
          </p:nvPr>
        </p:nvSpPr>
        <p:spPr>
          <a:xfrm>
            <a:off x="528797" y="904293"/>
            <a:ext cx="4284503" cy="443868"/>
          </a:xfrm>
        </p:spPr>
        <p:txBody>
          <a:bodyPr anchor="b">
            <a:noAutofit/>
          </a:bodyPr>
          <a:lstStyle>
            <a:lvl1pPr marL="0" indent="0" algn="l">
              <a:lnSpc>
                <a:spcPct val="100000"/>
              </a:lnSpc>
              <a:buNone/>
              <a:defRPr sz="1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Stikktittel</a:t>
            </a:r>
            <a:endParaRPr lang="en-US" dirty="0"/>
          </a:p>
        </p:txBody>
      </p:sp>
    </p:spTree>
    <p:extLst>
      <p:ext uri="{BB962C8B-B14F-4D97-AF65-F5344CB8AC3E}">
        <p14:creationId xmlns:p14="http://schemas.microsoft.com/office/powerpoint/2010/main" val="72797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tekst 1">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7" name="Content Placeholder 2">
            <a:extLst>
              <a:ext uri="{FF2B5EF4-FFF2-40B4-BE49-F238E27FC236}">
                <a16:creationId xmlns:a16="http://schemas.microsoft.com/office/drawing/2014/main" id="{EF4583FA-C23C-402E-990C-A9F1F4032C1F}"/>
              </a:ext>
            </a:extLst>
          </p:cNvPr>
          <p:cNvSpPr>
            <a:spLocks noGrp="1"/>
          </p:cNvSpPr>
          <p:nvPr>
            <p:ph idx="1"/>
          </p:nvPr>
        </p:nvSpPr>
        <p:spPr>
          <a:xfrm>
            <a:off x="533400" y="1721880"/>
            <a:ext cx="694690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1">
            <a:extLst>
              <a:ext uri="{FF2B5EF4-FFF2-40B4-BE49-F238E27FC236}">
                <a16:creationId xmlns:a16="http://schemas.microsoft.com/office/drawing/2014/main" id="{415707E9-1B40-4896-9E63-3B4D622782E8}"/>
              </a:ext>
            </a:extLst>
          </p:cNvPr>
          <p:cNvSpPr>
            <a:spLocks noGrp="1"/>
          </p:cNvSpPr>
          <p:nvPr>
            <p:ph type="title" hasCustomPrompt="1"/>
          </p:nvPr>
        </p:nvSpPr>
        <p:spPr>
          <a:xfrm>
            <a:off x="514350" y="590075"/>
            <a:ext cx="695875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28988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side, tekst">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9" name="Title 1">
            <a:extLst>
              <a:ext uri="{FF2B5EF4-FFF2-40B4-BE49-F238E27FC236}">
                <a16:creationId xmlns:a16="http://schemas.microsoft.com/office/drawing/2014/main" id="{747D8DCA-7D92-474E-9EFE-844E708B2BBC}"/>
              </a:ext>
            </a:extLst>
          </p:cNvPr>
          <p:cNvSpPr>
            <a:spLocks noGrp="1"/>
          </p:cNvSpPr>
          <p:nvPr>
            <p:ph type="ctrTitle" hasCustomPrompt="1"/>
          </p:nvPr>
        </p:nvSpPr>
        <p:spPr>
          <a:xfrm>
            <a:off x="533399" y="1256983"/>
            <a:ext cx="6086475" cy="2486341"/>
          </a:xfrm>
        </p:spPr>
        <p:txBody>
          <a:bodyPr anchor="t">
            <a:noAutofit/>
          </a:bodyPr>
          <a:lstStyle>
            <a:lvl1pPr algn="l">
              <a:lnSpc>
                <a:spcPct val="100000"/>
              </a:lnSpc>
              <a:defRPr sz="4600" b="1"/>
            </a:lvl1pPr>
          </a:lstStyle>
          <a:p>
            <a:r>
              <a:rPr lang="en-US" dirty="0" err="1"/>
              <a:t>Tittel</a:t>
            </a:r>
            <a:endParaRPr lang="en-US" dirty="0"/>
          </a:p>
        </p:txBody>
      </p:sp>
      <p:sp>
        <p:nvSpPr>
          <p:cNvPr id="11" name="Subtitle 2">
            <a:extLst>
              <a:ext uri="{FF2B5EF4-FFF2-40B4-BE49-F238E27FC236}">
                <a16:creationId xmlns:a16="http://schemas.microsoft.com/office/drawing/2014/main" id="{EA280A88-BF03-48D7-BCB5-3D3E0C788316}"/>
              </a:ext>
            </a:extLst>
          </p:cNvPr>
          <p:cNvSpPr>
            <a:spLocks noGrp="1"/>
          </p:cNvSpPr>
          <p:nvPr>
            <p:ph type="subTitle" idx="1" hasCustomPrompt="1"/>
          </p:nvPr>
        </p:nvSpPr>
        <p:spPr>
          <a:xfrm>
            <a:off x="533399" y="3890642"/>
            <a:ext cx="6057899" cy="1398398"/>
          </a:xfrm>
        </p:spPr>
        <p:txBody>
          <a:bodyPr anchor="t">
            <a:noAutofit/>
          </a:bodyPr>
          <a:lstStyle>
            <a:lvl1pPr marL="0" indent="0" algn="l">
              <a:lnSpc>
                <a:spcPct val="100000"/>
              </a:lnSpc>
              <a:buNone/>
              <a:defRPr sz="1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Undertittel</a:t>
            </a:r>
            <a:endParaRPr lang="en-US" dirty="0"/>
          </a:p>
        </p:txBody>
      </p:sp>
      <p:pic>
        <p:nvPicPr>
          <p:cNvPr id="8" name="Graphic 7">
            <a:extLst>
              <a:ext uri="{FF2B5EF4-FFF2-40B4-BE49-F238E27FC236}">
                <a16:creationId xmlns:a16="http://schemas.microsoft.com/office/drawing/2014/main" id="{4A2F639C-C1A6-4E21-A4D8-4559B0D73E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Tree>
    <p:extLst>
      <p:ext uri="{BB962C8B-B14F-4D97-AF65-F5344CB8AC3E}">
        <p14:creationId xmlns:p14="http://schemas.microsoft.com/office/powerpoint/2010/main" val="1106892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tekst 2">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4" name="Content Placeholder 2">
            <a:extLst>
              <a:ext uri="{FF2B5EF4-FFF2-40B4-BE49-F238E27FC236}">
                <a16:creationId xmlns:a16="http://schemas.microsoft.com/office/drawing/2014/main" id="{20F95495-F0AC-4716-A08E-AAC67243BFC8}"/>
              </a:ext>
            </a:extLst>
          </p:cNvPr>
          <p:cNvSpPr>
            <a:spLocks noGrp="1"/>
          </p:cNvSpPr>
          <p:nvPr>
            <p:ph idx="13"/>
          </p:nvPr>
        </p:nvSpPr>
        <p:spPr>
          <a:xfrm>
            <a:off x="6318250" y="1721880"/>
            <a:ext cx="534035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6" name="Title 1">
            <a:extLst>
              <a:ext uri="{FF2B5EF4-FFF2-40B4-BE49-F238E27FC236}">
                <a16:creationId xmlns:a16="http://schemas.microsoft.com/office/drawing/2014/main" id="{405BEBB2-BE15-44F6-A67B-334C5CA536E0}"/>
              </a:ext>
            </a:extLst>
          </p:cNvPr>
          <p:cNvSpPr>
            <a:spLocks noGrp="1"/>
          </p:cNvSpPr>
          <p:nvPr>
            <p:ph type="title" hasCustomPrompt="1"/>
          </p:nvPr>
        </p:nvSpPr>
        <p:spPr>
          <a:xfrm>
            <a:off x="514350" y="590075"/>
            <a:ext cx="11144250" cy="811374"/>
          </a:xfrm>
        </p:spPr>
        <p:txBody>
          <a:bodyPr anchor="b"/>
          <a:lstStyle>
            <a:lvl1pPr>
              <a:defRPr sz="3600" b="1"/>
            </a:lvl1pPr>
          </a:lstStyle>
          <a:p>
            <a:r>
              <a:rPr lang="en-US" dirty="0" err="1"/>
              <a:t>Tittel</a:t>
            </a:r>
            <a:endParaRPr lang="en-US" dirty="0"/>
          </a:p>
        </p:txBody>
      </p:sp>
      <p:sp>
        <p:nvSpPr>
          <p:cNvPr id="9" name="Content Placeholder 2">
            <a:extLst>
              <a:ext uri="{FF2B5EF4-FFF2-40B4-BE49-F238E27FC236}">
                <a16:creationId xmlns:a16="http://schemas.microsoft.com/office/drawing/2014/main" id="{0D106A9A-4F0A-42A1-B39B-E2854664926A}"/>
              </a:ext>
            </a:extLst>
          </p:cNvPr>
          <p:cNvSpPr>
            <a:spLocks noGrp="1"/>
          </p:cNvSpPr>
          <p:nvPr>
            <p:ph idx="14"/>
          </p:nvPr>
        </p:nvSpPr>
        <p:spPr>
          <a:xfrm>
            <a:off x="533400" y="1721880"/>
            <a:ext cx="534035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46412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tekst, stort bil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096000" y="0"/>
            <a:ext cx="6096000" cy="6858000"/>
          </a:xfrm>
        </p:spPr>
        <p:txBody>
          <a:bodyPr/>
          <a:lstStyle/>
          <a:p>
            <a:r>
              <a:rPr lang="nb-NO"/>
              <a:t>Klikk på ikonet for å legge til et bilde</a:t>
            </a:r>
            <a:endParaRPr lang="en-US"/>
          </a:p>
        </p:txBody>
      </p:sp>
      <p:sp>
        <p:nvSpPr>
          <p:cNvPr id="9" name="Content Placeholder 2">
            <a:extLst>
              <a:ext uri="{FF2B5EF4-FFF2-40B4-BE49-F238E27FC236}">
                <a16:creationId xmlns:a16="http://schemas.microsoft.com/office/drawing/2014/main" id="{E06FC638-BF5C-4084-84FE-EE53ECDFDBF5}"/>
              </a:ext>
            </a:extLst>
          </p:cNvPr>
          <p:cNvSpPr>
            <a:spLocks noGrp="1"/>
          </p:cNvSpPr>
          <p:nvPr>
            <p:ph idx="1"/>
          </p:nvPr>
        </p:nvSpPr>
        <p:spPr>
          <a:xfrm>
            <a:off x="533400" y="1721880"/>
            <a:ext cx="5029199"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Title 1">
            <a:extLst>
              <a:ext uri="{FF2B5EF4-FFF2-40B4-BE49-F238E27FC236}">
                <a16:creationId xmlns:a16="http://schemas.microsoft.com/office/drawing/2014/main" id="{5E8221A3-4C46-4DFF-85BE-A08CC1459AB6}"/>
              </a:ext>
            </a:extLst>
          </p:cNvPr>
          <p:cNvSpPr>
            <a:spLocks noGrp="1"/>
          </p:cNvSpPr>
          <p:nvPr>
            <p:ph type="title" hasCustomPrompt="1"/>
          </p:nvPr>
        </p:nvSpPr>
        <p:spPr>
          <a:xfrm>
            <a:off x="514349" y="590075"/>
            <a:ext cx="503516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972316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tekst, bilde(h)">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096000" y="615951"/>
            <a:ext cx="5480050" cy="5607050"/>
          </a:xfrm>
        </p:spPr>
        <p:txBody>
          <a:bodyPr/>
          <a:lstStyle/>
          <a:p>
            <a:r>
              <a:rPr lang="nb-NO"/>
              <a:t>Klikk på ikonet for å legge til et bilde</a:t>
            </a:r>
            <a:endParaRPr lang="en-US"/>
          </a:p>
        </p:txBody>
      </p:sp>
      <p:sp>
        <p:nvSpPr>
          <p:cNvPr id="9" name="Content Placeholder 2">
            <a:extLst>
              <a:ext uri="{FF2B5EF4-FFF2-40B4-BE49-F238E27FC236}">
                <a16:creationId xmlns:a16="http://schemas.microsoft.com/office/drawing/2014/main" id="{3CFE7BD2-C2E3-4A79-9AC0-6212B7507006}"/>
              </a:ext>
            </a:extLst>
          </p:cNvPr>
          <p:cNvSpPr>
            <a:spLocks noGrp="1"/>
          </p:cNvSpPr>
          <p:nvPr>
            <p:ph idx="1"/>
          </p:nvPr>
        </p:nvSpPr>
        <p:spPr>
          <a:xfrm>
            <a:off x="533400" y="1721880"/>
            <a:ext cx="5029199"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Title 1">
            <a:extLst>
              <a:ext uri="{FF2B5EF4-FFF2-40B4-BE49-F238E27FC236}">
                <a16:creationId xmlns:a16="http://schemas.microsoft.com/office/drawing/2014/main" id="{CF87AF89-0DCB-4DA4-8161-DA58C87A303C}"/>
              </a:ext>
            </a:extLst>
          </p:cNvPr>
          <p:cNvSpPr>
            <a:spLocks noGrp="1"/>
          </p:cNvSpPr>
          <p:nvPr>
            <p:ph type="title" hasCustomPrompt="1"/>
          </p:nvPr>
        </p:nvSpPr>
        <p:spPr>
          <a:xfrm>
            <a:off x="514349" y="590075"/>
            <a:ext cx="503516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1067955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tekst, bilde(v)">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2" name="Title 1">
            <a:extLst>
              <a:ext uri="{FF2B5EF4-FFF2-40B4-BE49-F238E27FC236}">
                <a16:creationId xmlns:a16="http://schemas.microsoft.com/office/drawing/2014/main" id="{E1081F9A-B976-4265-9213-FAB1862BF37C}"/>
              </a:ext>
            </a:extLst>
          </p:cNvPr>
          <p:cNvSpPr>
            <a:spLocks noGrp="1"/>
          </p:cNvSpPr>
          <p:nvPr>
            <p:ph type="title" hasCustomPrompt="1"/>
          </p:nvPr>
        </p:nvSpPr>
        <p:spPr>
          <a:xfrm>
            <a:off x="6003924" y="583725"/>
            <a:ext cx="5566635" cy="811374"/>
          </a:xfrm>
        </p:spPr>
        <p:txBody>
          <a:bodyPr anchor="b"/>
          <a:lstStyle>
            <a:lvl1pPr>
              <a:defRPr sz="3600" b="1"/>
            </a:lvl1pPr>
          </a:lstStyle>
          <a:p>
            <a:r>
              <a:rPr lang="en-US" dirty="0" err="1"/>
              <a:t>Tittel</a:t>
            </a:r>
            <a:endParaRPr lang="en-US" dirty="0"/>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15950" y="615951"/>
            <a:ext cx="4851400" cy="5607050"/>
          </a:xfrm>
        </p:spPr>
        <p:txBody>
          <a:bodyPr/>
          <a:lstStyle/>
          <a:p>
            <a:r>
              <a:rPr lang="nb-NO"/>
              <a:t>Klikk på ikonet for å legge til et bilde</a:t>
            </a:r>
            <a:endParaRPr lang="en-US"/>
          </a:p>
        </p:txBody>
      </p:sp>
      <p:sp>
        <p:nvSpPr>
          <p:cNvPr id="10" name="Content Placeholder 2">
            <a:extLst>
              <a:ext uri="{FF2B5EF4-FFF2-40B4-BE49-F238E27FC236}">
                <a16:creationId xmlns:a16="http://schemas.microsoft.com/office/drawing/2014/main" id="{2B12CF08-1883-4E42-8BED-17E12A4DE26D}"/>
              </a:ext>
            </a:extLst>
          </p:cNvPr>
          <p:cNvSpPr>
            <a:spLocks noGrp="1"/>
          </p:cNvSpPr>
          <p:nvPr>
            <p:ph idx="1"/>
          </p:nvPr>
        </p:nvSpPr>
        <p:spPr>
          <a:xfrm>
            <a:off x="5994400" y="1701800"/>
            <a:ext cx="5581650" cy="4521201"/>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210220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mellomtittel, bil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1" name="Picture Placeholder 7">
            <a:extLst>
              <a:ext uri="{FF2B5EF4-FFF2-40B4-BE49-F238E27FC236}">
                <a16:creationId xmlns:a16="http://schemas.microsoft.com/office/drawing/2014/main" id="{B261C1BF-D372-4671-93FD-17F149872CE3}"/>
              </a:ext>
            </a:extLst>
          </p:cNvPr>
          <p:cNvSpPr>
            <a:spLocks noGrp="1"/>
          </p:cNvSpPr>
          <p:nvPr>
            <p:ph type="pic" sz="quarter" idx="16"/>
          </p:nvPr>
        </p:nvSpPr>
        <p:spPr>
          <a:xfrm>
            <a:off x="3352800" y="0"/>
            <a:ext cx="8839200" cy="6858000"/>
          </a:xfrm>
        </p:spPr>
        <p:txBody>
          <a:bodyPr/>
          <a:lstStyle/>
          <a:p>
            <a:r>
              <a:rPr lang="nb-NO"/>
              <a:t>Klikk på ikonet for å legge til et bilde</a:t>
            </a:r>
            <a:endParaRPr lang="en-US"/>
          </a:p>
        </p:txBody>
      </p:sp>
      <p:sp>
        <p:nvSpPr>
          <p:cNvPr id="8" name="Subtitle 2">
            <a:extLst>
              <a:ext uri="{FF2B5EF4-FFF2-40B4-BE49-F238E27FC236}">
                <a16:creationId xmlns:a16="http://schemas.microsoft.com/office/drawing/2014/main" id="{D02E413F-AE3E-41D6-813B-9F31DF6DDD87}"/>
              </a:ext>
            </a:extLst>
          </p:cNvPr>
          <p:cNvSpPr>
            <a:spLocks noGrp="1"/>
          </p:cNvSpPr>
          <p:nvPr>
            <p:ph type="subTitle" idx="13" hasCustomPrompt="1"/>
          </p:nvPr>
        </p:nvSpPr>
        <p:spPr>
          <a:xfrm>
            <a:off x="534670" y="1366993"/>
            <a:ext cx="2289494" cy="4685191"/>
          </a:xfrm>
        </p:spPr>
        <p:txBody>
          <a:bodyPr>
            <a:noAutofit/>
          </a:bodyPr>
          <a:lstStyle>
            <a:lvl1pPr marL="0" indent="0" algn="l">
              <a:lnSpc>
                <a:spcPct val="12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B</a:t>
            </a:r>
            <a:r>
              <a:rPr lang="en-US" dirty="0" err="1"/>
              <a:t>rødtekst</a:t>
            </a:r>
            <a:endParaRPr lang="en-US" dirty="0"/>
          </a:p>
        </p:txBody>
      </p:sp>
      <p:sp>
        <p:nvSpPr>
          <p:cNvPr id="9" name="Text Placeholder 1">
            <a:extLst>
              <a:ext uri="{FF2B5EF4-FFF2-40B4-BE49-F238E27FC236}">
                <a16:creationId xmlns:a16="http://schemas.microsoft.com/office/drawing/2014/main" id="{9CFFC7F3-2B62-40B9-AE69-2F90FF2DE0F2}"/>
              </a:ext>
            </a:extLst>
          </p:cNvPr>
          <p:cNvSpPr>
            <a:spLocks noGrp="1"/>
          </p:cNvSpPr>
          <p:nvPr>
            <p:ph type="body" sz="quarter" idx="15" hasCustomPrompt="1"/>
          </p:nvPr>
        </p:nvSpPr>
        <p:spPr>
          <a:xfrm>
            <a:off x="528636" y="982505"/>
            <a:ext cx="2289494" cy="363695"/>
          </a:xfrm>
          <a:prstGeom prst="rect">
            <a:avLst/>
          </a:prstGeom>
        </p:spPr>
        <p:txBody>
          <a:bodyPr lIns="91440" tIns="45720" rIns="91440" bIns="45720" anchor="b"/>
          <a:lstStyle>
            <a:lvl1pPr marL="0" indent="0" algn="l">
              <a:lnSpc>
                <a:spcPct val="100000"/>
              </a:lnSpc>
              <a:spcBef>
                <a:spcPts val="0"/>
              </a:spcBef>
              <a:spcAft>
                <a:spcPts val="0"/>
              </a:spcAft>
              <a:buClrTx/>
              <a:buFontTx/>
              <a:buNone/>
              <a:defRPr sz="2000" b="1" i="0" u="none" cap="none">
                <a:solidFill>
                  <a:schemeClr val="bg1"/>
                </a:solidFill>
                <a:latin typeface="+mn-lt"/>
              </a:defRPr>
            </a:lvl1pPr>
          </a:lstStyle>
          <a:p>
            <a:pPr lvl="0"/>
            <a:r>
              <a:rPr lang="en-US" dirty="0" err="1"/>
              <a:t>Tittel</a:t>
            </a:r>
            <a:endParaRPr lang="en-US" dirty="0"/>
          </a:p>
        </p:txBody>
      </p:sp>
    </p:spTree>
    <p:extLst>
      <p:ext uri="{BB962C8B-B14F-4D97-AF65-F5344CB8AC3E}">
        <p14:creationId xmlns:p14="http://schemas.microsoft.com/office/powerpoint/2010/main" val="2417708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7" name="Picture Placeholder 8">
            <a:extLst>
              <a:ext uri="{FF2B5EF4-FFF2-40B4-BE49-F238E27FC236}">
                <a16:creationId xmlns:a16="http://schemas.microsoft.com/office/drawing/2014/main" id="{DFF2B319-50AF-4857-B82C-10B2E229D284}"/>
              </a:ext>
            </a:extLst>
          </p:cNvPr>
          <p:cNvSpPr>
            <a:spLocks noGrp="1"/>
          </p:cNvSpPr>
          <p:nvPr>
            <p:ph type="pic" sz="quarter" idx="14"/>
          </p:nvPr>
        </p:nvSpPr>
        <p:spPr>
          <a:xfrm>
            <a:off x="311944" y="311944"/>
            <a:ext cx="11568112" cy="6231731"/>
          </a:xfrm>
        </p:spPr>
        <p:txBody>
          <a:bodyPr/>
          <a:lstStyle/>
          <a:p>
            <a:r>
              <a:rPr lang="nb-NO"/>
              <a:t>Klikk på ikonet for å legge til et bilde</a:t>
            </a:r>
            <a:endParaRPr lang="en-US"/>
          </a:p>
        </p:txBody>
      </p:sp>
    </p:spTree>
    <p:extLst>
      <p:ext uri="{BB962C8B-B14F-4D97-AF65-F5344CB8AC3E}">
        <p14:creationId xmlns:p14="http://schemas.microsoft.com/office/powerpoint/2010/main" val="1047632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Tree>
    <p:extLst>
      <p:ext uri="{BB962C8B-B14F-4D97-AF65-F5344CB8AC3E}">
        <p14:creationId xmlns:p14="http://schemas.microsoft.com/office/powerpoint/2010/main" val="2338739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CA9FCD-F003-422E-95FE-85425DB05A1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9388CE6-F515-4FFF-B954-6203C8026E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A8BD366-A662-2615-3B45-195053465916}"/>
              </a:ext>
            </a:extLst>
          </p:cNvPr>
          <p:cNvSpPr>
            <a:spLocks noGrp="1"/>
          </p:cNvSpPr>
          <p:nvPr>
            <p:ph type="dt" sz="half" idx="10"/>
          </p:nvPr>
        </p:nvSpPr>
        <p:spPr/>
        <p:txBody>
          <a:bodyPr/>
          <a:lstStyle>
            <a:lvl1pPr>
              <a:defRPr/>
            </a:lvl1pPr>
          </a:lstStyle>
          <a:p>
            <a:pPr>
              <a:defRPr/>
            </a:pPr>
            <a:fld id="{388659B4-111E-4B63-BE62-0F74B03EBB01}" type="datetimeFigureOut">
              <a:rPr lang="nb-NO"/>
              <a:pPr>
                <a:defRPr/>
              </a:pPr>
              <a:t>27.02.2023</a:t>
            </a:fld>
            <a:endParaRPr lang="nb-NO"/>
          </a:p>
        </p:txBody>
      </p:sp>
      <p:sp>
        <p:nvSpPr>
          <p:cNvPr id="5" name="Plassholder for bunntekst 4">
            <a:extLst>
              <a:ext uri="{FF2B5EF4-FFF2-40B4-BE49-F238E27FC236}">
                <a16:creationId xmlns:a16="http://schemas.microsoft.com/office/drawing/2014/main" id="{E56CB4EE-A496-9F8C-EDF2-30CF05011E36}"/>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BFC06EEB-22C8-1364-2854-7B5142EF4358}"/>
              </a:ext>
            </a:extLst>
          </p:cNvPr>
          <p:cNvSpPr>
            <a:spLocks noGrp="1"/>
          </p:cNvSpPr>
          <p:nvPr>
            <p:ph type="sldNum" sz="quarter" idx="12"/>
          </p:nvPr>
        </p:nvSpPr>
        <p:spPr/>
        <p:txBody>
          <a:bodyPr/>
          <a:lstStyle>
            <a:lvl1pPr>
              <a:defRPr/>
            </a:lvl1pPr>
          </a:lstStyle>
          <a:p>
            <a:fld id="{9122B4B6-ECA0-4B7D-83F0-6335270F7D3E}" type="slidenum">
              <a:rPr lang="nb-NO" altLang="nb-NO"/>
              <a:pPr/>
              <a:t>‹#›</a:t>
            </a:fld>
            <a:endParaRPr lang="nb-NO" altLang="nb-NO"/>
          </a:p>
        </p:txBody>
      </p:sp>
    </p:spTree>
    <p:extLst>
      <p:ext uri="{BB962C8B-B14F-4D97-AF65-F5344CB8AC3E}">
        <p14:creationId xmlns:p14="http://schemas.microsoft.com/office/powerpoint/2010/main" val="3957936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A065B9-FD76-40F4-A445-5520C47FB8D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F7DB826-0B75-4B94-9FD3-DA317B6C956B}"/>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AA6904D-4293-66D2-F542-00B584E13E5A}"/>
              </a:ext>
            </a:extLst>
          </p:cNvPr>
          <p:cNvSpPr>
            <a:spLocks noGrp="1"/>
          </p:cNvSpPr>
          <p:nvPr>
            <p:ph type="dt" sz="half" idx="10"/>
          </p:nvPr>
        </p:nvSpPr>
        <p:spPr/>
        <p:txBody>
          <a:bodyPr/>
          <a:lstStyle>
            <a:lvl1pPr>
              <a:defRPr/>
            </a:lvl1pPr>
          </a:lstStyle>
          <a:p>
            <a:pPr>
              <a:defRPr/>
            </a:pPr>
            <a:fld id="{DACC939A-F1F5-4FE2-A1AF-4DD21D163DA9}" type="datetimeFigureOut">
              <a:rPr lang="nb-NO"/>
              <a:pPr>
                <a:defRPr/>
              </a:pPr>
              <a:t>27.02.2023</a:t>
            </a:fld>
            <a:endParaRPr lang="nb-NO"/>
          </a:p>
        </p:txBody>
      </p:sp>
      <p:sp>
        <p:nvSpPr>
          <p:cNvPr id="5" name="Plassholder for bunntekst 4">
            <a:extLst>
              <a:ext uri="{FF2B5EF4-FFF2-40B4-BE49-F238E27FC236}">
                <a16:creationId xmlns:a16="http://schemas.microsoft.com/office/drawing/2014/main" id="{2F2C3017-5177-62F0-C254-901987CC7A33}"/>
              </a:ext>
            </a:extLst>
          </p:cNvPr>
          <p:cNvSpPr>
            <a:spLocks noGrp="1"/>
          </p:cNvSpPr>
          <p:nvPr>
            <p:ph type="ftr" sz="quarter" idx="11"/>
          </p:nvPr>
        </p:nvSpPr>
        <p:spPr/>
        <p:txBody>
          <a:bodyPr/>
          <a:lstStyle>
            <a:lvl1pPr>
              <a:defRPr/>
            </a:lvl1pPr>
          </a:lstStyle>
          <a:p>
            <a:pPr>
              <a:defRPr/>
            </a:pPr>
            <a:endParaRPr lang="nb-NO"/>
          </a:p>
        </p:txBody>
      </p:sp>
      <p:sp>
        <p:nvSpPr>
          <p:cNvPr id="6" name="Plassholder for lysbildenummer 5">
            <a:extLst>
              <a:ext uri="{FF2B5EF4-FFF2-40B4-BE49-F238E27FC236}">
                <a16:creationId xmlns:a16="http://schemas.microsoft.com/office/drawing/2014/main" id="{F98234BA-2913-C35F-1317-39FA4CDD4282}"/>
              </a:ext>
            </a:extLst>
          </p:cNvPr>
          <p:cNvSpPr>
            <a:spLocks noGrp="1"/>
          </p:cNvSpPr>
          <p:nvPr>
            <p:ph type="sldNum" sz="quarter" idx="12"/>
          </p:nvPr>
        </p:nvSpPr>
        <p:spPr/>
        <p:txBody>
          <a:bodyPr/>
          <a:lstStyle>
            <a:lvl1pPr>
              <a:defRPr/>
            </a:lvl1pPr>
          </a:lstStyle>
          <a:p>
            <a:fld id="{492F0A7D-68A4-466E-9579-7F8B31AB5638}" type="slidenum">
              <a:rPr lang="nb-NO" altLang="nb-NO"/>
              <a:pPr/>
              <a:t>‹#›</a:t>
            </a:fld>
            <a:endParaRPr lang="nb-NO" altLang="nb-NO"/>
          </a:p>
        </p:txBody>
      </p:sp>
    </p:spTree>
    <p:extLst>
      <p:ext uri="{BB962C8B-B14F-4D97-AF65-F5344CB8AC3E}">
        <p14:creationId xmlns:p14="http://schemas.microsoft.com/office/powerpoint/2010/main" val="3786276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C9568C-ADC1-4F73-9FCD-4608F2D44AA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C46A2FF-C935-4E79-BE90-ACF65429BBF9}"/>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a:extLst>
              <a:ext uri="{FF2B5EF4-FFF2-40B4-BE49-F238E27FC236}">
                <a16:creationId xmlns:a16="http://schemas.microsoft.com/office/drawing/2014/main" id="{7BD02962-D2D5-4E85-91D9-DF71E8977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3">
            <a:extLst>
              <a:ext uri="{FF2B5EF4-FFF2-40B4-BE49-F238E27FC236}">
                <a16:creationId xmlns:a16="http://schemas.microsoft.com/office/drawing/2014/main" id="{B9A765A1-4A58-430A-A32F-41B34DD09A52}"/>
              </a:ext>
            </a:extLst>
          </p:cNvPr>
          <p:cNvSpPr>
            <a:spLocks noGrp="1"/>
          </p:cNvSpPr>
          <p:nvPr>
            <p:ph type="dt" sz="half" idx="10"/>
          </p:nvPr>
        </p:nvSpPr>
        <p:spPr/>
        <p:txBody>
          <a:bodyPr/>
          <a:lstStyle>
            <a:lvl1pPr>
              <a:defRPr/>
            </a:lvl1pPr>
          </a:lstStyle>
          <a:p>
            <a:pPr>
              <a:defRPr/>
            </a:pPr>
            <a:fld id="{2958F861-28AF-477E-A02E-286485CA02ED}" type="datetimeFigureOut">
              <a:rPr lang="nb-NO"/>
              <a:pPr>
                <a:defRPr/>
              </a:pPr>
              <a:t>27.02.2023</a:t>
            </a:fld>
            <a:endParaRPr lang="nb-NO"/>
          </a:p>
        </p:txBody>
      </p:sp>
      <p:sp>
        <p:nvSpPr>
          <p:cNvPr id="6" name="Plassholder for bunntekst 4">
            <a:extLst>
              <a:ext uri="{FF2B5EF4-FFF2-40B4-BE49-F238E27FC236}">
                <a16:creationId xmlns:a16="http://schemas.microsoft.com/office/drawing/2014/main" id="{B49DF73E-9016-0150-106D-F10EB79DA7C5}"/>
              </a:ext>
            </a:extLst>
          </p:cNvPr>
          <p:cNvSpPr>
            <a:spLocks noGrp="1"/>
          </p:cNvSpPr>
          <p:nvPr>
            <p:ph type="ftr" sz="quarter" idx="11"/>
          </p:nvPr>
        </p:nvSpPr>
        <p:spPr/>
        <p:txBody>
          <a:bodyPr/>
          <a:lstStyle>
            <a:lvl1pPr>
              <a:defRPr/>
            </a:lvl1pPr>
          </a:lstStyle>
          <a:p>
            <a:pPr>
              <a:defRPr/>
            </a:pPr>
            <a:endParaRPr lang="nb-NO"/>
          </a:p>
        </p:txBody>
      </p:sp>
      <p:sp>
        <p:nvSpPr>
          <p:cNvPr id="7" name="Plassholder for lysbildenummer 5">
            <a:extLst>
              <a:ext uri="{FF2B5EF4-FFF2-40B4-BE49-F238E27FC236}">
                <a16:creationId xmlns:a16="http://schemas.microsoft.com/office/drawing/2014/main" id="{719097AB-92BF-92D8-8BB2-BAC1A3B1D18E}"/>
              </a:ext>
            </a:extLst>
          </p:cNvPr>
          <p:cNvSpPr>
            <a:spLocks noGrp="1"/>
          </p:cNvSpPr>
          <p:nvPr>
            <p:ph type="sldNum" sz="quarter" idx="12"/>
          </p:nvPr>
        </p:nvSpPr>
        <p:spPr/>
        <p:txBody>
          <a:bodyPr/>
          <a:lstStyle>
            <a:lvl1pPr>
              <a:defRPr/>
            </a:lvl1pPr>
          </a:lstStyle>
          <a:p>
            <a:fld id="{98DC0B05-72D5-433A-B59B-30C030CD8763}" type="slidenum">
              <a:rPr lang="nb-NO" altLang="nb-NO"/>
              <a:pPr/>
              <a:t>‹#›</a:t>
            </a:fld>
            <a:endParaRPr lang="nb-NO" altLang="nb-NO"/>
          </a:p>
        </p:txBody>
      </p:sp>
    </p:spTree>
    <p:extLst>
      <p:ext uri="{BB962C8B-B14F-4D97-AF65-F5344CB8AC3E}">
        <p14:creationId xmlns:p14="http://schemas.microsoft.com/office/powerpoint/2010/main" val="62675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bil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5D1FAD-7F2A-4ADB-B9F4-979738EB14A8}"/>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4800C221-545F-4A19-8EF4-6008BCC4A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8454-CFE3-4D7C-8D0C-14EAA8C3FA32}"/>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0" name="Picture Placeholder 9">
            <a:extLst>
              <a:ext uri="{FF2B5EF4-FFF2-40B4-BE49-F238E27FC236}">
                <a16:creationId xmlns:a16="http://schemas.microsoft.com/office/drawing/2014/main" id="{C517CC06-6CA2-455B-88AB-42A7E5A911B4}"/>
              </a:ext>
            </a:extLst>
          </p:cNvPr>
          <p:cNvSpPr>
            <a:spLocks noGrp="1"/>
          </p:cNvSpPr>
          <p:nvPr>
            <p:ph type="pic" sz="quarter" idx="13"/>
          </p:nvPr>
        </p:nvSpPr>
        <p:spPr>
          <a:xfrm>
            <a:off x="5362575" y="0"/>
            <a:ext cx="6829425" cy="6858000"/>
          </a:xfrm>
        </p:spPr>
        <p:txBody>
          <a:bodyPr/>
          <a:lstStyle/>
          <a:p>
            <a:r>
              <a:rPr lang="nb-NO"/>
              <a:t>Klikk på ikonet for å legge til et bilde</a:t>
            </a:r>
            <a:endParaRPr lang="en-US" dirty="0"/>
          </a:p>
        </p:txBody>
      </p:sp>
      <p:pic>
        <p:nvPicPr>
          <p:cNvPr id="9" name="Graphic 8">
            <a:extLst>
              <a:ext uri="{FF2B5EF4-FFF2-40B4-BE49-F238E27FC236}">
                <a16:creationId xmlns:a16="http://schemas.microsoft.com/office/drawing/2014/main" id="{8F71C5EF-F65D-4BF9-B112-6A32180C0A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216" y="5519133"/>
            <a:ext cx="2702522" cy="1398398"/>
          </a:xfrm>
          <a:prstGeom prst="rect">
            <a:avLst/>
          </a:prstGeom>
        </p:spPr>
      </p:pic>
      <p:sp>
        <p:nvSpPr>
          <p:cNvPr id="11" name="Title 1">
            <a:extLst>
              <a:ext uri="{FF2B5EF4-FFF2-40B4-BE49-F238E27FC236}">
                <a16:creationId xmlns:a16="http://schemas.microsoft.com/office/drawing/2014/main" id="{C1A24DCB-D4B7-46DD-99AD-7775BF93C77D}"/>
              </a:ext>
            </a:extLst>
          </p:cNvPr>
          <p:cNvSpPr>
            <a:spLocks noGrp="1"/>
          </p:cNvSpPr>
          <p:nvPr>
            <p:ph type="ctrTitle" hasCustomPrompt="1"/>
          </p:nvPr>
        </p:nvSpPr>
        <p:spPr>
          <a:xfrm>
            <a:off x="528797" y="1383839"/>
            <a:ext cx="4284503" cy="4135293"/>
          </a:xfrm>
        </p:spPr>
        <p:txBody>
          <a:bodyPr anchor="t">
            <a:noAutofit/>
          </a:bodyPr>
          <a:lstStyle>
            <a:lvl1pPr algn="l">
              <a:lnSpc>
                <a:spcPct val="100000"/>
              </a:lnSpc>
              <a:defRPr sz="3600" b="1"/>
            </a:lvl1pPr>
          </a:lstStyle>
          <a:p>
            <a:r>
              <a:rPr lang="en-US" dirty="0" err="1"/>
              <a:t>Tittel</a:t>
            </a:r>
            <a:endParaRPr lang="en-US" dirty="0"/>
          </a:p>
        </p:txBody>
      </p:sp>
      <p:sp>
        <p:nvSpPr>
          <p:cNvPr id="14" name="Subtitle 2">
            <a:extLst>
              <a:ext uri="{FF2B5EF4-FFF2-40B4-BE49-F238E27FC236}">
                <a16:creationId xmlns:a16="http://schemas.microsoft.com/office/drawing/2014/main" id="{EA958161-F032-4A2C-B726-4AD261A4BB39}"/>
              </a:ext>
            </a:extLst>
          </p:cNvPr>
          <p:cNvSpPr>
            <a:spLocks noGrp="1"/>
          </p:cNvSpPr>
          <p:nvPr>
            <p:ph type="subTitle" idx="1" hasCustomPrompt="1"/>
          </p:nvPr>
        </p:nvSpPr>
        <p:spPr>
          <a:xfrm>
            <a:off x="528797" y="904293"/>
            <a:ext cx="4284503" cy="443868"/>
          </a:xfrm>
        </p:spPr>
        <p:txBody>
          <a:bodyPr anchor="b">
            <a:noAutofit/>
          </a:bodyPr>
          <a:lstStyle>
            <a:lvl1pPr marL="0" indent="0" algn="l">
              <a:lnSpc>
                <a:spcPct val="100000"/>
              </a:lnSpc>
              <a:buNone/>
              <a:defRPr sz="18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Stikktittel</a:t>
            </a:r>
            <a:endParaRPr lang="en-US" dirty="0"/>
          </a:p>
        </p:txBody>
      </p:sp>
    </p:spTree>
    <p:extLst>
      <p:ext uri="{BB962C8B-B14F-4D97-AF65-F5344CB8AC3E}">
        <p14:creationId xmlns:p14="http://schemas.microsoft.com/office/powerpoint/2010/main" val="189673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tekst 1">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7" name="Content Placeholder 2">
            <a:extLst>
              <a:ext uri="{FF2B5EF4-FFF2-40B4-BE49-F238E27FC236}">
                <a16:creationId xmlns:a16="http://schemas.microsoft.com/office/drawing/2014/main" id="{EF4583FA-C23C-402E-990C-A9F1F4032C1F}"/>
              </a:ext>
            </a:extLst>
          </p:cNvPr>
          <p:cNvSpPr>
            <a:spLocks noGrp="1"/>
          </p:cNvSpPr>
          <p:nvPr>
            <p:ph idx="1"/>
          </p:nvPr>
        </p:nvSpPr>
        <p:spPr>
          <a:xfrm>
            <a:off x="533400" y="1721880"/>
            <a:ext cx="694690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1">
            <a:extLst>
              <a:ext uri="{FF2B5EF4-FFF2-40B4-BE49-F238E27FC236}">
                <a16:creationId xmlns:a16="http://schemas.microsoft.com/office/drawing/2014/main" id="{415707E9-1B40-4896-9E63-3B4D622782E8}"/>
              </a:ext>
            </a:extLst>
          </p:cNvPr>
          <p:cNvSpPr>
            <a:spLocks noGrp="1"/>
          </p:cNvSpPr>
          <p:nvPr>
            <p:ph type="title" hasCustomPrompt="1"/>
          </p:nvPr>
        </p:nvSpPr>
        <p:spPr>
          <a:xfrm>
            <a:off x="514350" y="590075"/>
            <a:ext cx="695875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36646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2">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4" name="Content Placeholder 2">
            <a:extLst>
              <a:ext uri="{FF2B5EF4-FFF2-40B4-BE49-F238E27FC236}">
                <a16:creationId xmlns:a16="http://schemas.microsoft.com/office/drawing/2014/main" id="{20F95495-F0AC-4716-A08E-AAC67243BFC8}"/>
              </a:ext>
            </a:extLst>
          </p:cNvPr>
          <p:cNvSpPr>
            <a:spLocks noGrp="1"/>
          </p:cNvSpPr>
          <p:nvPr>
            <p:ph idx="13"/>
          </p:nvPr>
        </p:nvSpPr>
        <p:spPr>
          <a:xfrm>
            <a:off x="6318250" y="1721880"/>
            <a:ext cx="534035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6" name="Title 1">
            <a:extLst>
              <a:ext uri="{FF2B5EF4-FFF2-40B4-BE49-F238E27FC236}">
                <a16:creationId xmlns:a16="http://schemas.microsoft.com/office/drawing/2014/main" id="{405BEBB2-BE15-44F6-A67B-334C5CA536E0}"/>
              </a:ext>
            </a:extLst>
          </p:cNvPr>
          <p:cNvSpPr>
            <a:spLocks noGrp="1"/>
          </p:cNvSpPr>
          <p:nvPr>
            <p:ph type="title" hasCustomPrompt="1"/>
          </p:nvPr>
        </p:nvSpPr>
        <p:spPr>
          <a:xfrm>
            <a:off x="514350" y="590075"/>
            <a:ext cx="11144250" cy="811374"/>
          </a:xfrm>
        </p:spPr>
        <p:txBody>
          <a:bodyPr anchor="b"/>
          <a:lstStyle>
            <a:lvl1pPr>
              <a:defRPr sz="3600" b="1"/>
            </a:lvl1pPr>
          </a:lstStyle>
          <a:p>
            <a:r>
              <a:rPr lang="en-US" dirty="0" err="1"/>
              <a:t>Tittel</a:t>
            </a:r>
            <a:endParaRPr lang="en-US" dirty="0"/>
          </a:p>
        </p:txBody>
      </p:sp>
      <p:sp>
        <p:nvSpPr>
          <p:cNvPr id="9" name="Content Placeholder 2">
            <a:extLst>
              <a:ext uri="{FF2B5EF4-FFF2-40B4-BE49-F238E27FC236}">
                <a16:creationId xmlns:a16="http://schemas.microsoft.com/office/drawing/2014/main" id="{0D106A9A-4F0A-42A1-B39B-E2854664926A}"/>
              </a:ext>
            </a:extLst>
          </p:cNvPr>
          <p:cNvSpPr>
            <a:spLocks noGrp="1"/>
          </p:cNvSpPr>
          <p:nvPr>
            <p:ph idx="14"/>
          </p:nvPr>
        </p:nvSpPr>
        <p:spPr>
          <a:xfrm>
            <a:off x="533400" y="1721880"/>
            <a:ext cx="5340350"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72970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stort bil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096000" y="0"/>
            <a:ext cx="6096000" cy="6858000"/>
          </a:xfrm>
        </p:spPr>
        <p:txBody>
          <a:bodyPr/>
          <a:lstStyle/>
          <a:p>
            <a:r>
              <a:rPr lang="nb-NO"/>
              <a:t>Klikk på ikonet for å legge til et bilde</a:t>
            </a:r>
            <a:endParaRPr lang="en-US"/>
          </a:p>
        </p:txBody>
      </p:sp>
      <p:sp>
        <p:nvSpPr>
          <p:cNvPr id="9" name="Content Placeholder 2">
            <a:extLst>
              <a:ext uri="{FF2B5EF4-FFF2-40B4-BE49-F238E27FC236}">
                <a16:creationId xmlns:a16="http://schemas.microsoft.com/office/drawing/2014/main" id="{E06FC638-BF5C-4084-84FE-EE53ECDFDBF5}"/>
              </a:ext>
            </a:extLst>
          </p:cNvPr>
          <p:cNvSpPr>
            <a:spLocks noGrp="1"/>
          </p:cNvSpPr>
          <p:nvPr>
            <p:ph idx="1"/>
          </p:nvPr>
        </p:nvSpPr>
        <p:spPr>
          <a:xfrm>
            <a:off x="533400" y="1721880"/>
            <a:ext cx="5029199"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Title 1">
            <a:extLst>
              <a:ext uri="{FF2B5EF4-FFF2-40B4-BE49-F238E27FC236}">
                <a16:creationId xmlns:a16="http://schemas.microsoft.com/office/drawing/2014/main" id="{5E8221A3-4C46-4DFF-85BE-A08CC1459AB6}"/>
              </a:ext>
            </a:extLst>
          </p:cNvPr>
          <p:cNvSpPr>
            <a:spLocks noGrp="1"/>
          </p:cNvSpPr>
          <p:nvPr>
            <p:ph type="title" hasCustomPrompt="1"/>
          </p:nvPr>
        </p:nvSpPr>
        <p:spPr>
          <a:xfrm>
            <a:off x="514349" y="590075"/>
            <a:ext cx="503516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169243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bilde(h)">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096000" y="615951"/>
            <a:ext cx="5480050" cy="5607050"/>
          </a:xfrm>
        </p:spPr>
        <p:txBody>
          <a:bodyPr/>
          <a:lstStyle/>
          <a:p>
            <a:r>
              <a:rPr lang="nb-NO"/>
              <a:t>Klikk på ikonet for å legge til et bilde</a:t>
            </a:r>
            <a:endParaRPr lang="en-US"/>
          </a:p>
        </p:txBody>
      </p:sp>
      <p:sp>
        <p:nvSpPr>
          <p:cNvPr id="9" name="Content Placeholder 2">
            <a:extLst>
              <a:ext uri="{FF2B5EF4-FFF2-40B4-BE49-F238E27FC236}">
                <a16:creationId xmlns:a16="http://schemas.microsoft.com/office/drawing/2014/main" id="{3CFE7BD2-C2E3-4A79-9AC0-6212B7507006}"/>
              </a:ext>
            </a:extLst>
          </p:cNvPr>
          <p:cNvSpPr>
            <a:spLocks noGrp="1"/>
          </p:cNvSpPr>
          <p:nvPr>
            <p:ph idx="1"/>
          </p:nvPr>
        </p:nvSpPr>
        <p:spPr>
          <a:xfrm>
            <a:off x="533400" y="1721880"/>
            <a:ext cx="5029199" cy="4546600"/>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Title 1">
            <a:extLst>
              <a:ext uri="{FF2B5EF4-FFF2-40B4-BE49-F238E27FC236}">
                <a16:creationId xmlns:a16="http://schemas.microsoft.com/office/drawing/2014/main" id="{CF87AF89-0DCB-4DA4-8161-DA58C87A303C}"/>
              </a:ext>
            </a:extLst>
          </p:cNvPr>
          <p:cNvSpPr>
            <a:spLocks noGrp="1"/>
          </p:cNvSpPr>
          <p:nvPr>
            <p:ph type="title" hasCustomPrompt="1"/>
          </p:nvPr>
        </p:nvSpPr>
        <p:spPr>
          <a:xfrm>
            <a:off x="514349" y="590075"/>
            <a:ext cx="5035165" cy="811374"/>
          </a:xfrm>
        </p:spPr>
        <p:txBody>
          <a:bodyPr anchor="b"/>
          <a:lstStyle>
            <a:lvl1pPr>
              <a:defRPr sz="3600" b="1"/>
            </a:lvl1pPr>
          </a:lstStyle>
          <a:p>
            <a:r>
              <a:rPr lang="en-US" dirty="0" err="1"/>
              <a:t>Tittel</a:t>
            </a:r>
            <a:endParaRPr lang="en-US" dirty="0"/>
          </a:p>
        </p:txBody>
      </p:sp>
    </p:spTree>
    <p:extLst>
      <p:ext uri="{BB962C8B-B14F-4D97-AF65-F5344CB8AC3E}">
        <p14:creationId xmlns:p14="http://schemas.microsoft.com/office/powerpoint/2010/main" val="58456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tekst, bilde(v)">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8E517-289F-4FC7-A321-E43B0E7D730A}"/>
              </a:ext>
            </a:extLst>
          </p:cNvPr>
          <p:cNvSpPr>
            <a:spLocks noGrp="1"/>
          </p:cNvSpPr>
          <p:nvPr>
            <p:ph type="dt" sz="half" idx="10"/>
          </p:nvPr>
        </p:nvSpPr>
        <p:spPr/>
        <p:txBody>
          <a:bodyPr/>
          <a:lstStyle/>
          <a:p>
            <a:fld id="{08789EC7-E972-475C-841E-931985F5B674}" type="datetimeFigureOut">
              <a:rPr lang="en-US" smtClean="0"/>
              <a:t>2/27/2023</a:t>
            </a:fld>
            <a:endParaRPr lang="en-US"/>
          </a:p>
        </p:txBody>
      </p:sp>
      <p:sp>
        <p:nvSpPr>
          <p:cNvPr id="5" name="Footer Placeholder 4">
            <a:extLst>
              <a:ext uri="{FF2B5EF4-FFF2-40B4-BE49-F238E27FC236}">
                <a16:creationId xmlns:a16="http://schemas.microsoft.com/office/drawing/2014/main" id="{9549614B-A104-4210-B492-FAF66F2DB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4989-4A5B-468B-89DF-FA398FE54BD0}"/>
              </a:ext>
            </a:extLst>
          </p:cNvPr>
          <p:cNvSpPr>
            <a:spLocks noGrp="1"/>
          </p:cNvSpPr>
          <p:nvPr>
            <p:ph type="sldNum" sz="quarter" idx="12"/>
          </p:nvPr>
        </p:nvSpPr>
        <p:spPr/>
        <p:txBody>
          <a:bodyPr/>
          <a:lstStyle/>
          <a:p>
            <a:fld id="{66BF4079-CDBD-4DA9-A022-5CF3471DF4E6}" type="slidenum">
              <a:rPr lang="en-US" smtClean="0"/>
              <a:t>‹#›</a:t>
            </a:fld>
            <a:endParaRPr lang="en-US"/>
          </a:p>
        </p:txBody>
      </p:sp>
      <p:sp>
        <p:nvSpPr>
          <p:cNvPr id="12" name="Title 1">
            <a:extLst>
              <a:ext uri="{FF2B5EF4-FFF2-40B4-BE49-F238E27FC236}">
                <a16:creationId xmlns:a16="http://schemas.microsoft.com/office/drawing/2014/main" id="{E1081F9A-B976-4265-9213-FAB1862BF37C}"/>
              </a:ext>
            </a:extLst>
          </p:cNvPr>
          <p:cNvSpPr>
            <a:spLocks noGrp="1"/>
          </p:cNvSpPr>
          <p:nvPr>
            <p:ph type="title" hasCustomPrompt="1"/>
          </p:nvPr>
        </p:nvSpPr>
        <p:spPr>
          <a:xfrm>
            <a:off x="6003924" y="583725"/>
            <a:ext cx="5566635" cy="811374"/>
          </a:xfrm>
        </p:spPr>
        <p:txBody>
          <a:bodyPr anchor="b"/>
          <a:lstStyle>
            <a:lvl1pPr>
              <a:defRPr sz="3600" b="1"/>
            </a:lvl1pPr>
          </a:lstStyle>
          <a:p>
            <a:r>
              <a:rPr lang="en-US" dirty="0" err="1"/>
              <a:t>Tittel</a:t>
            </a:r>
            <a:endParaRPr lang="en-US" dirty="0"/>
          </a:p>
        </p:txBody>
      </p:sp>
      <p:sp>
        <p:nvSpPr>
          <p:cNvPr id="8" name="Picture Placeholder 7">
            <a:extLst>
              <a:ext uri="{FF2B5EF4-FFF2-40B4-BE49-F238E27FC236}">
                <a16:creationId xmlns:a16="http://schemas.microsoft.com/office/drawing/2014/main" id="{776EA7F7-0321-4356-80BE-5E341489A991}"/>
              </a:ext>
            </a:extLst>
          </p:cNvPr>
          <p:cNvSpPr>
            <a:spLocks noGrp="1"/>
          </p:cNvSpPr>
          <p:nvPr>
            <p:ph type="pic" sz="quarter" idx="16"/>
          </p:nvPr>
        </p:nvSpPr>
        <p:spPr>
          <a:xfrm>
            <a:off x="615950" y="615951"/>
            <a:ext cx="4851400" cy="5607050"/>
          </a:xfrm>
        </p:spPr>
        <p:txBody>
          <a:bodyPr/>
          <a:lstStyle/>
          <a:p>
            <a:r>
              <a:rPr lang="nb-NO"/>
              <a:t>Klikk på ikonet for å legge til et bilde</a:t>
            </a:r>
            <a:endParaRPr lang="en-US"/>
          </a:p>
        </p:txBody>
      </p:sp>
      <p:sp>
        <p:nvSpPr>
          <p:cNvPr id="10" name="Content Placeholder 2">
            <a:extLst>
              <a:ext uri="{FF2B5EF4-FFF2-40B4-BE49-F238E27FC236}">
                <a16:creationId xmlns:a16="http://schemas.microsoft.com/office/drawing/2014/main" id="{2B12CF08-1883-4E42-8BED-17E12A4DE26D}"/>
              </a:ext>
            </a:extLst>
          </p:cNvPr>
          <p:cNvSpPr>
            <a:spLocks noGrp="1"/>
          </p:cNvSpPr>
          <p:nvPr>
            <p:ph idx="1"/>
          </p:nvPr>
        </p:nvSpPr>
        <p:spPr>
          <a:xfrm>
            <a:off x="5994400" y="1701800"/>
            <a:ext cx="5581650" cy="4521201"/>
          </a:xfrm>
        </p:spPr>
        <p:txBody>
          <a:bodyPr/>
          <a:lstStyle>
            <a:lvl1pPr marL="228600" indent="-306000">
              <a:lnSpc>
                <a:spcPct val="120000"/>
              </a:lnSpc>
              <a:buFont typeface="Arial" panose="020B0604020202020204" pitchFamily="34" charset="0"/>
              <a:buChar char="●"/>
              <a:defRPr sz="2000"/>
            </a:lvl1pPr>
            <a:lvl2pPr marL="685800" indent="-306000">
              <a:lnSpc>
                <a:spcPct val="120000"/>
              </a:lnSpc>
              <a:buFont typeface="Arial" panose="020B0604020202020204" pitchFamily="34" charset="0"/>
              <a:buChar char="●"/>
              <a:defRPr sz="1800"/>
            </a:lvl2pPr>
            <a:lvl3pPr marL="1143000" indent="-306000">
              <a:lnSpc>
                <a:spcPct val="120000"/>
              </a:lnSpc>
              <a:buFont typeface="Arial" panose="020B0604020202020204" pitchFamily="34" charset="0"/>
              <a:buChar char="●"/>
              <a:defRPr sz="1600"/>
            </a:lvl3pPr>
            <a:lvl4pPr marL="1600200" indent="-306000">
              <a:lnSpc>
                <a:spcPct val="120000"/>
              </a:lnSpc>
              <a:buFont typeface="Arial" panose="020B0604020202020204" pitchFamily="34" charset="0"/>
              <a:buChar char="●"/>
              <a:defRPr sz="1400"/>
            </a:lvl4pPr>
            <a:lvl5pPr marL="2057400" indent="-306000">
              <a:lnSpc>
                <a:spcPct val="120000"/>
              </a:lnSpc>
              <a:buFont typeface="Arial" panose="020B0604020202020204" pitchFamily="34" charset="0"/>
              <a:buChar cha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95053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B9289-B6BB-4C9C-8B70-3B2BEA33B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308BE085-9264-460C-9DFA-87CE76E1E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a:extLst>
              <a:ext uri="{FF2B5EF4-FFF2-40B4-BE49-F238E27FC236}">
                <a16:creationId xmlns:a16="http://schemas.microsoft.com/office/drawing/2014/main" id="{9973DCCB-5E81-4B1A-914E-5B2C3122C534}"/>
              </a:ext>
            </a:extLst>
          </p:cNvPr>
          <p:cNvSpPr>
            <a:spLocks noGrp="1"/>
          </p:cNvSpPr>
          <p:nvPr>
            <p:ph type="dt" sz="half" idx="2"/>
          </p:nvPr>
        </p:nvSpPr>
        <p:spPr>
          <a:xfrm>
            <a:off x="381000" y="-141604"/>
            <a:ext cx="2743200" cy="45719"/>
          </a:xfrm>
          <a:prstGeom prst="rect">
            <a:avLst/>
          </a:prstGeom>
        </p:spPr>
        <p:txBody>
          <a:bodyPr vert="horz" lIns="91440" tIns="45720" rIns="91440" bIns="45720" rtlCol="0" anchor="ctr"/>
          <a:lstStyle>
            <a:lvl1pPr algn="l">
              <a:defRPr sz="100">
                <a:solidFill>
                  <a:schemeClr val="tx1">
                    <a:tint val="75000"/>
                  </a:schemeClr>
                </a:solidFill>
              </a:defRPr>
            </a:lvl1pPr>
          </a:lstStyle>
          <a:p>
            <a:fld id="{08789EC7-E972-475C-841E-931985F5B674}" type="datetimeFigureOut">
              <a:rPr lang="en-US" smtClean="0"/>
              <a:pPr/>
              <a:t>2/27/2023</a:t>
            </a:fld>
            <a:endParaRPr lang="en-US"/>
          </a:p>
        </p:txBody>
      </p:sp>
      <p:sp>
        <p:nvSpPr>
          <p:cNvPr id="5" name="Footer Placeholder 4">
            <a:extLst>
              <a:ext uri="{FF2B5EF4-FFF2-40B4-BE49-F238E27FC236}">
                <a16:creationId xmlns:a16="http://schemas.microsoft.com/office/drawing/2014/main" id="{CC1348F9-347C-470C-AF53-FDB81FDDB04B}"/>
              </a:ext>
            </a:extLst>
          </p:cNvPr>
          <p:cNvSpPr>
            <a:spLocks noGrp="1"/>
          </p:cNvSpPr>
          <p:nvPr>
            <p:ph type="ftr" sz="quarter" idx="3"/>
          </p:nvPr>
        </p:nvSpPr>
        <p:spPr>
          <a:xfrm>
            <a:off x="3581400" y="-141604"/>
            <a:ext cx="4114800" cy="45719"/>
          </a:xfrm>
          <a:prstGeom prst="rect">
            <a:avLst/>
          </a:prstGeom>
        </p:spPr>
        <p:txBody>
          <a:bodyPr vert="horz" lIns="91440" tIns="45720" rIns="91440" bIns="45720" rtlCol="0" anchor="ctr"/>
          <a:lstStyle>
            <a:lvl1pPr algn="ctr">
              <a:defRPr sz="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A06C45-A7E4-41AD-AEF6-1EDEC6F6A290}"/>
              </a:ext>
            </a:extLst>
          </p:cNvPr>
          <p:cNvSpPr>
            <a:spLocks noGrp="1"/>
          </p:cNvSpPr>
          <p:nvPr>
            <p:ph type="sldNum" sz="quarter" idx="4"/>
          </p:nvPr>
        </p:nvSpPr>
        <p:spPr>
          <a:xfrm>
            <a:off x="8153400" y="-141604"/>
            <a:ext cx="2743200" cy="45719"/>
          </a:xfrm>
          <a:prstGeom prst="rect">
            <a:avLst/>
          </a:prstGeom>
        </p:spPr>
        <p:txBody>
          <a:bodyPr vert="horz" lIns="91440" tIns="45720" rIns="91440" bIns="45720" rtlCol="0" anchor="ctr"/>
          <a:lstStyle>
            <a:lvl1pPr algn="r">
              <a:defRPr sz="100">
                <a:solidFill>
                  <a:schemeClr val="tx1">
                    <a:tint val="75000"/>
                  </a:schemeClr>
                </a:solidFill>
              </a:defRPr>
            </a:lvl1pPr>
          </a:lstStyle>
          <a:p>
            <a:fld id="{66BF4079-CDBD-4DA9-A022-5CF3471DF4E6}" type="slidenum">
              <a:rPr lang="en-US" smtClean="0"/>
              <a:pPr/>
              <a:t>‹#›</a:t>
            </a:fld>
            <a:endParaRPr lang="en-US"/>
          </a:p>
        </p:txBody>
      </p:sp>
    </p:spTree>
    <p:extLst>
      <p:ext uri="{BB962C8B-B14F-4D97-AF65-F5344CB8AC3E}">
        <p14:creationId xmlns:p14="http://schemas.microsoft.com/office/powerpoint/2010/main" val="38098026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B9289-B6BB-4C9C-8B70-3B2BEA33B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08BE085-9264-460C-9DFA-87CE76E1E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73DCCB-5E81-4B1A-914E-5B2C3122C534}"/>
              </a:ext>
            </a:extLst>
          </p:cNvPr>
          <p:cNvSpPr>
            <a:spLocks noGrp="1"/>
          </p:cNvSpPr>
          <p:nvPr>
            <p:ph type="dt" sz="half" idx="2"/>
          </p:nvPr>
        </p:nvSpPr>
        <p:spPr>
          <a:xfrm>
            <a:off x="381000" y="-141604"/>
            <a:ext cx="2743200" cy="45719"/>
          </a:xfrm>
          <a:prstGeom prst="rect">
            <a:avLst/>
          </a:prstGeom>
        </p:spPr>
        <p:txBody>
          <a:bodyPr vert="horz" lIns="91440" tIns="45720" rIns="91440" bIns="45720" rtlCol="0" anchor="ctr"/>
          <a:lstStyle>
            <a:lvl1pPr algn="l">
              <a:defRPr sz="100">
                <a:solidFill>
                  <a:schemeClr val="tx1">
                    <a:tint val="75000"/>
                  </a:schemeClr>
                </a:solidFill>
              </a:defRPr>
            </a:lvl1pPr>
          </a:lstStyle>
          <a:p>
            <a:fld id="{08789EC7-E972-475C-841E-931985F5B674}" type="datetimeFigureOut">
              <a:rPr lang="en-US" smtClean="0"/>
              <a:pPr/>
              <a:t>2/27/2023</a:t>
            </a:fld>
            <a:endParaRPr lang="en-US"/>
          </a:p>
        </p:txBody>
      </p:sp>
      <p:sp>
        <p:nvSpPr>
          <p:cNvPr id="5" name="Footer Placeholder 4">
            <a:extLst>
              <a:ext uri="{FF2B5EF4-FFF2-40B4-BE49-F238E27FC236}">
                <a16:creationId xmlns:a16="http://schemas.microsoft.com/office/drawing/2014/main" id="{CC1348F9-347C-470C-AF53-FDB81FDDB04B}"/>
              </a:ext>
            </a:extLst>
          </p:cNvPr>
          <p:cNvSpPr>
            <a:spLocks noGrp="1"/>
          </p:cNvSpPr>
          <p:nvPr>
            <p:ph type="ftr" sz="quarter" idx="3"/>
          </p:nvPr>
        </p:nvSpPr>
        <p:spPr>
          <a:xfrm>
            <a:off x="3581400" y="-141604"/>
            <a:ext cx="4114800" cy="45719"/>
          </a:xfrm>
          <a:prstGeom prst="rect">
            <a:avLst/>
          </a:prstGeom>
        </p:spPr>
        <p:txBody>
          <a:bodyPr vert="horz" lIns="91440" tIns="45720" rIns="91440" bIns="45720" rtlCol="0" anchor="ctr"/>
          <a:lstStyle>
            <a:lvl1pPr algn="ctr">
              <a:defRPr sz="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A06C45-A7E4-41AD-AEF6-1EDEC6F6A290}"/>
              </a:ext>
            </a:extLst>
          </p:cNvPr>
          <p:cNvSpPr>
            <a:spLocks noGrp="1"/>
          </p:cNvSpPr>
          <p:nvPr>
            <p:ph type="sldNum" sz="quarter" idx="4"/>
          </p:nvPr>
        </p:nvSpPr>
        <p:spPr>
          <a:xfrm>
            <a:off x="8153400" y="-141604"/>
            <a:ext cx="2743200" cy="45719"/>
          </a:xfrm>
          <a:prstGeom prst="rect">
            <a:avLst/>
          </a:prstGeom>
        </p:spPr>
        <p:txBody>
          <a:bodyPr vert="horz" lIns="91440" tIns="45720" rIns="91440" bIns="45720" rtlCol="0" anchor="ctr"/>
          <a:lstStyle>
            <a:lvl1pPr algn="r">
              <a:defRPr sz="100">
                <a:solidFill>
                  <a:schemeClr val="tx1">
                    <a:tint val="75000"/>
                  </a:schemeClr>
                </a:solidFill>
              </a:defRPr>
            </a:lvl1pPr>
          </a:lstStyle>
          <a:p>
            <a:fld id="{66BF4079-CDBD-4DA9-A022-5CF3471DF4E6}" type="slidenum">
              <a:rPr lang="en-US" smtClean="0"/>
              <a:pPr/>
              <a:t>‹#›</a:t>
            </a:fld>
            <a:endParaRPr lang="en-US"/>
          </a:p>
        </p:txBody>
      </p:sp>
    </p:spTree>
    <p:extLst>
      <p:ext uri="{BB962C8B-B14F-4D97-AF65-F5344CB8AC3E}">
        <p14:creationId xmlns:p14="http://schemas.microsoft.com/office/powerpoint/2010/main" val="43355226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2" r:id="rId4"/>
    <p:sldLayoutId id="2147483650" r:id="rId5"/>
    <p:sldLayoutId id="2147483676" r:id="rId6"/>
    <p:sldLayoutId id="2147483679" r:id="rId7"/>
    <p:sldLayoutId id="2147483680" r:id="rId8"/>
    <p:sldLayoutId id="2147483681" r:id="rId9"/>
    <p:sldLayoutId id="2147483682" r:id="rId10"/>
    <p:sldLayoutId id="2147483674" r:id="rId11"/>
    <p:sldLayoutId id="2147483675" r:id="rId12"/>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B9289-B6BB-4C9C-8B70-3B2BEA33B1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308BE085-9264-460C-9DFA-87CE76E1E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a:extLst>
              <a:ext uri="{FF2B5EF4-FFF2-40B4-BE49-F238E27FC236}">
                <a16:creationId xmlns:a16="http://schemas.microsoft.com/office/drawing/2014/main" id="{9973DCCB-5E81-4B1A-914E-5B2C3122C534}"/>
              </a:ext>
            </a:extLst>
          </p:cNvPr>
          <p:cNvSpPr>
            <a:spLocks noGrp="1"/>
          </p:cNvSpPr>
          <p:nvPr>
            <p:ph type="dt" sz="half" idx="2"/>
          </p:nvPr>
        </p:nvSpPr>
        <p:spPr>
          <a:xfrm>
            <a:off x="381000" y="-141604"/>
            <a:ext cx="2743200" cy="45719"/>
          </a:xfrm>
          <a:prstGeom prst="rect">
            <a:avLst/>
          </a:prstGeom>
        </p:spPr>
        <p:txBody>
          <a:bodyPr vert="horz" lIns="91440" tIns="45720" rIns="91440" bIns="45720" rtlCol="0" anchor="ctr"/>
          <a:lstStyle>
            <a:lvl1pPr algn="l">
              <a:defRPr sz="100">
                <a:solidFill>
                  <a:schemeClr val="tx1">
                    <a:tint val="75000"/>
                  </a:schemeClr>
                </a:solidFill>
              </a:defRPr>
            </a:lvl1pPr>
          </a:lstStyle>
          <a:p>
            <a:fld id="{08789EC7-E972-475C-841E-931985F5B674}" type="datetimeFigureOut">
              <a:rPr lang="en-US" smtClean="0"/>
              <a:pPr/>
              <a:t>2/27/2023</a:t>
            </a:fld>
            <a:endParaRPr lang="en-US"/>
          </a:p>
        </p:txBody>
      </p:sp>
      <p:sp>
        <p:nvSpPr>
          <p:cNvPr id="5" name="Footer Placeholder 4">
            <a:extLst>
              <a:ext uri="{FF2B5EF4-FFF2-40B4-BE49-F238E27FC236}">
                <a16:creationId xmlns:a16="http://schemas.microsoft.com/office/drawing/2014/main" id="{CC1348F9-347C-470C-AF53-FDB81FDDB04B}"/>
              </a:ext>
            </a:extLst>
          </p:cNvPr>
          <p:cNvSpPr>
            <a:spLocks noGrp="1"/>
          </p:cNvSpPr>
          <p:nvPr>
            <p:ph type="ftr" sz="quarter" idx="3"/>
          </p:nvPr>
        </p:nvSpPr>
        <p:spPr>
          <a:xfrm>
            <a:off x="3581400" y="-141604"/>
            <a:ext cx="4114800" cy="45719"/>
          </a:xfrm>
          <a:prstGeom prst="rect">
            <a:avLst/>
          </a:prstGeom>
        </p:spPr>
        <p:txBody>
          <a:bodyPr vert="horz" lIns="91440" tIns="45720" rIns="91440" bIns="45720" rtlCol="0" anchor="ctr"/>
          <a:lstStyle>
            <a:lvl1pPr algn="ctr">
              <a:defRPr sz="1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A06C45-A7E4-41AD-AEF6-1EDEC6F6A290}"/>
              </a:ext>
            </a:extLst>
          </p:cNvPr>
          <p:cNvSpPr>
            <a:spLocks noGrp="1"/>
          </p:cNvSpPr>
          <p:nvPr>
            <p:ph type="sldNum" sz="quarter" idx="4"/>
          </p:nvPr>
        </p:nvSpPr>
        <p:spPr>
          <a:xfrm>
            <a:off x="8153400" y="-141604"/>
            <a:ext cx="2743200" cy="45719"/>
          </a:xfrm>
          <a:prstGeom prst="rect">
            <a:avLst/>
          </a:prstGeom>
        </p:spPr>
        <p:txBody>
          <a:bodyPr vert="horz" lIns="91440" tIns="45720" rIns="91440" bIns="45720" rtlCol="0" anchor="ctr"/>
          <a:lstStyle>
            <a:lvl1pPr algn="r">
              <a:defRPr sz="100">
                <a:solidFill>
                  <a:schemeClr val="tx1">
                    <a:tint val="75000"/>
                  </a:schemeClr>
                </a:solidFill>
              </a:defRPr>
            </a:lvl1pPr>
          </a:lstStyle>
          <a:p>
            <a:fld id="{66BF4079-CDBD-4DA9-A022-5CF3471DF4E6}" type="slidenum">
              <a:rPr lang="en-US" smtClean="0"/>
              <a:pPr/>
              <a:t>‹#›</a:t>
            </a:fld>
            <a:endParaRPr lang="en-US"/>
          </a:p>
        </p:txBody>
      </p:sp>
    </p:spTree>
    <p:extLst>
      <p:ext uri="{BB962C8B-B14F-4D97-AF65-F5344CB8AC3E}">
        <p14:creationId xmlns:p14="http://schemas.microsoft.com/office/powerpoint/2010/main" val="6607178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xStyles>
    <p:title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25.jp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47.sv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image" Target="../media/image66.png"/><Relationship Id="rId7" Type="http://schemas.openxmlformats.org/officeDocument/2006/relationships/image" Target="../media/image12.png"/><Relationship Id="rId12" Type="http://schemas.openxmlformats.org/officeDocument/2006/relationships/image" Target="../media/image39.svg"/><Relationship Id="rId17" Type="http://schemas.openxmlformats.org/officeDocument/2006/relationships/image" Target="../media/image76.png"/><Relationship Id="rId2" Type="http://schemas.openxmlformats.org/officeDocument/2006/relationships/image" Target="../media/image65.png"/><Relationship Id="rId16" Type="http://schemas.openxmlformats.org/officeDocument/2006/relationships/image" Target="../media/image75.svg"/><Relationship Id="rId1" Type="http://schemas.openxmlformats.org/officeDocument/2006/relationships/slideLayout" Target="../slideLayouts/slideLayout24.xml"/><Relationship Id="rId6" Type="http://schemas.openxmlformats.org/officeDocument/2006/relationships/image" Target="../media/image69.svg"/><Relationship Id="rId11" Type="http://schemas.openxmlformats.org/officeDocument/2006/relationships/image" Target="../media/image38.png"/><Relationship Id="rId5" Type="http://schemas.openxmlformats.org/officeDocument/2006/relationships/image" Target="../media/image68.png"/><Relationship Id="rId15" Type="http://schemas.openxmlformats.org/officeDocument/2006/relationships/image" Target="../media/image74.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70.png"/><Relationship Id="rId14" Type="http://schemas.openxmlformats.org/officeDocument/2006/relationships/image" Target="../media/image73.sv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24.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97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B122C89D-5218-EEB1-377E-B4B3E61B190E}"/>
              </a:ext>
            </a:extLst>
          </p:cNvPr>
          <p:cNvSpPr>
            <a:spLocks noGrp="1"/>
          </p:cNvSpPr>
          <p:nvPr>
            <p:ph idx="1"/>
          </p:nvPr>
        </p:nvSpPr>
        <p:spPr>
          <a:xfrm>
            <a:off x="533400" y="1721880"/>
            <a:ext cx="6116053" cy="4546600"/>
          </a:xfrm>
        </p:spPr>
        <p:txBody>
          <a:bodyPr/>
          <a:lstStyle/>
          <a:p>
            <a:pPr marL="0" indent="0">
              <a:buNone/>
            </a:pPr>
            <a:r>
              <a:rPr lang="nb-NO" dirty="0"/>
              <a:t>Helsepersonell og andre ansatte i helse- og omsorgtjenesten skal hindre at uvedkommende får tilgang til opplysninger om folks legems- eller sykdomsforhold eller andre personlige forhold som de har fått eller som er betrodd dem. </a:t>
            </a:r>
          </a:p>
          <a:p>
            <a:pPr marL="0" indent="0">
              <a:buNone/>
            </a:pPr>
            <a:r>
              <a:rPr lang="nb-NO" dirty="0"/>
              <a:t>Hensynene bak taushetsplikten er å verne om pasientens integritet, og gjennom det bidra til befolkingens tillit til helsetjenesten og helsepersonell.</a:t>
            </a:r>
          </a:p>
          <a:p>
            <a:pPr marL="0" indent="0">
              <a:buNone/>
            </a:pPr>
            <a:endParaRPr lang="en-US" dirty="0"/>
          </a:p>
        </p:txBody>
      </p:sp>
      <p:sp>
        <p:nvSpPr>
          <p:cNvPr id="9" name="Tittel 8">
            <a:extLst>
              <a:ext uri="{FF2B5EF4-FFF2-40B4-BE49-F238E27FC236}">
                <a16:creationId xmlns:a16="http://schemas.microsoft.com/office/drawing/2014/main" id="{550A4C36-2D9D-918C-5542-3130ED26BB95}"/>
              </a:ext>
            </a:extLst>
          </p:cNvPr>
          <p:cNvSpPr>
            <a:spLocks noGrp="1"/>
          </p:cNvSpPr>
          <p:nvPr>
            <p:ph type="title"/>
          </p:nvPr>
        </p:nvSpPr>
        <p:spPr>
          <a:xfrm>
            <a:off x="514349" y="590075"/>
            <a:ext cx="5035165" cy="811374"/>
          </a:xfrm>
        </p:spPr>
        <p:txBody>
          <a:bodyPr anchor="b">
            <a:normAutofit/>
          </a:bodyPr>
          <a:lstStyle/>
          <a:p>
            <a:r>
              <a:rPr lang="nb-NO" dirty="0"/>
              <a:t>Taushetsplikten</a:t>
            </a:r>
          </a:p>
        </p:txBody>
      </p:sp>
      <p:sp>
        <p:nvSpPr>
          <p:cNvPr id="12" name="Rektangel 11">
            <a:extLst>
              <a:ext uri="{FF2B5EF4-FFF2-40B4-BE49-F238E27FC236}">
                <a16:creationId xmlns:a16="http://schemas.microsoft.com/office/drawing/2014/main" id="{FB44828F-8205-33D5-A553-8A5DCE7D982F}"/>
              </a:ext>
            </a:extLst>
          </p:cNvPr>
          <p:cNvSpPr/>
          <p:nvPr/>
        </p:nvSpPr>
        <p:spPr>
          <a:xfrm>
            <a:off x="7884694" y="0"/>
            <a:ext cx="4307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innhold 10" descr="Utropstegn med heldekkende fyll">
            <a:extLst>
              <a:ext uri="{FF2B5EF4-FFF2-40B4-BE49-F238E27FC236}">
                <a16:creationId xmlns:a16="http://schemas.microsoft.com/office/drawing/2014/main" id="{E310C17A-47CD-706A-815B-AB8C5EFE8079}"/>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7361321" y="688975"/>
            <a:ext cx="5480050" cy="5480050"/>
          </a:xfrm>
        </p:spPr>
      </p:pic>
    </p:spTree>
    <p:extLst>
      <p:ext uri="{BB962C8B-B14F-4D97-AF65-F5344CB8AC3E}">
        <p14:creationId xmlns:p14="http://schemas.microsoft.com/office/powerpoint/2010/main" val="1412771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B122C89D-5218-EEB1-377E-B4B3E61B190E}"/>
              </a:ext>
            </a:extLst>
          </p:cNvPr>
          <p:cNvSpPr>
            <a:spLocks noGrp="1"/>
          </p:cNvSpPr>
          <p:nvPr>
            <p:ph idx="1"/>
          </p:nvPr>
        </p:nvSpPr>
        <p:spPr>
          <a:xfrm>
            <a:off x="533400" y="1721880"/>
            <a:ext cx="6581274" cy="4546600"/>
          </a:xfrm>
        </p:spPr>
        <p:txBody>
          <a:bodyPr/>
          <a:lstStyle/>
          <a:p>
            <a:pPr marL="0" indent="0">
              <a:buNone/>
            </a:pPr>
            <a:r>
              <a:rPr lang="nb-NO" dirty="0"/>
              <a:t>Alle arbeidstakere har en lojalitetsplikt overfor virksomheten og ledelsen der de arbeider. Innholdet i lojalitetsplikten er relativt omfattende. </a:t>
            </a:r>
            <a:br>
              <a:rPr lang="nb-NO" dirty="0"/>
            </a:br>
            <a:endParaRPr lang="nb-NO" dirty="0"/>
          </a:p>
          <a:p>
            <a:pPr marL="0" indent="0">
              <a:buNone/>
            </a:pPr>
            <a:r>
              <a:rPr lang="nb-NO" dirty="0"/>
              <a:t>Den omfatter blant annet plikt til å følge arbeidsgivers ordre, samt å overholde reglementer og instruksverk i virksomheten. </a:t>
            </a:r>
            <a:br>
              <a:rPr lang="nb-NO" dirty="0"/>
            </a:br>
            <a:endParaRPr lang="nb-NO" dirty="0"/>
          </a:p>
          <a:p>
            <a:pPr marL="0" indent="0">
              <a:buNone/>
            </a:pPr>
            <a:r>
              <a:rPr lang="nb-NO" dirty="0"/>
              <a:t>Likevel må det her gjøres en begrensning i lojalitetsplikten. Dersom leders ordre, et reglement eller instruksverket strider mot lov, forskrift eller lignende faller plikten til å etterkomme disse pålegg bort.</a:t>
            </a:r>
          </a:p>
          <a:p>
            <a:pPr marL="0" indent="0">
              <a:buNone/>
            </a:pPr>
            <a:endParaRPr lang="en-US" dirty="0"/>
          </a:p>
        </p:txBody>
      </p:sp>
      <p:sp>
        <p:nvSpPr>
          <p:cNvPr id="9" name="Tittel 8">
            <a:extLst>
              <a:ext uri="{FF2B5EF4-FFF2-40B4-BE49-F238E27FC236}">
                <a16:creationId xmlns:a16="http://schemas.microsoft.com/office/drawing/2014/main" id="{550A4C36-2D9D-918C-5542-3130ED26BB95}"/>
              </a:ext>
            </a:extLst>
          </p:cNvPr>
          <p:cNvSpPr>
            <a:spLocks noGrp="1"/>
          </p:cNvSpPr>
          <p:nvPr>
            <p:ph type="title"/>
          </p:nvPr>
        </p:nvSpPr>
        <p:spPr>
          <a:xfrm>
            <a:off x="514349" y="590075"/>
            <a:ext cx="5035165" cy="811374"/>
          </a:xfrm>
        </p:spPr>
        <p:txBody>
          <a:bodyPr anchor="b">
            <a:normAutofit/>
          </a:bodyPr>
          <a:lstStyle/>
          <a:p>
            <a:r>
              <a:rPr lang="nb-NO" dirty="0"/>
              <a:t>Lojalitetsplikten</a:t>
            </a:r>
          </a:p>
        </p:txBody>
      </p:sp>
      <p:sp>
        <p:nvSpPr>
          <p:cNvPr id="12" name="Rektangel 11">
            <a:extLst>
              <a:ext uri="{FF2B5EF4-FFF2-40B4-BE49-F238E27FC236}">
                <a16:creationId xmlns:a16="http://schemas.microsoft.com/office/drawing/2014/main" id="{FB44828F-8205-33D5-A553-8A5DCE7D982F}"/>
              </a:ext>
            </a:extLst>
          </p:cNvPr>
          <p:cNvSpPr/>
          <p:nvPr/>
        </p:nvSpPr>
        <p:spPr>
          <a:xfrm>
            <a:off x="7884694" y="0"/>
            <a:ext cx="4307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innhold 10" descr="Utropstegn med heldekkende fyll">
            <a:extLst>
              <a:ext uri="{FF2B5EF4-FFF2-40B4-BE49-F238E27FC236}">
                <a16:creationId xmlns:a16="http://schemas.microsoft.com/office/drawing/2014/main" id="{E310C17A-47CD-706A-815B-AB8C5EFE8079}"/>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7361321" y="688975"/>
            <a:ext cx="5480050" cy="5480050"/>
          </a:xfrm>
        </p:spPr>
      </p:pic>
    </p:spTree>
    <p:extLst>
      <p:ext uri="{BB962C8B-B14F-4D97-AF65-F5344CB8AC3E}">
        <p14:creationId xmlns:p14="http://schemas.microsoft.com/office/powerpoint/2010/main" val="565785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AC21F669-DB17-50CB-564D-5A4485EECC10}"/>
              </a:ext>
            </a:extLst>
          </p:cNvPr>
          <p:cNvSpPr txBox="1"/>
          <p:nvPr/>
        </p:nvSpPr>
        <p:spPr>
          <a:xfrm>
            <a:off x="1866211" y="1751509"/>
            <a:ext cx="8459577" cy="1077218"/>
          </a:xfrm>
          <a:prstGeom prst="rect">
            <a:avLst/>
          </a:prstGeom>
          <a:noFill/>
        </p:spPr>
        <p:txBody>
          <a:bodyPr wrap="square">
            <a:spAutoFit/>
          </a:bodyPr>
          <a:lstStyle/>
          <a:p>
            <a:r>
              <a:rPr lang="nb-NO" sz="3200" b="1" dirty="0">
                <a:solidFill>
                  <a:schemeClr val="bg1"/>
                </a:solidFill>
              </a:rPr>
              <a:t>Viktig at ansattes i helsevesenet ytrer seg, og særlig viktig at tillitsvalgte gjør det. </a:t>
            </a:r>
          </a:p>
        </p:txBody>
      </p:sp>
      <p:cxnSp>
        <p:nvCxnSpPr>
          <p:cNvPr id="2" name="Rett linje 1">
            <a:extLst>
              <a:ext uri="{FF2B5EF4-FFF2-40B4-BE49-F238E27FC236}">
                <a16:creationId xmlns:a16="http://schemas.microsoft.com/office/drawing/2014/main" id="{8C4CF4BD-B143-F6ED-387B-3EDD82824A34}"/>
              </a:ext>
            </a:extLst>
          </p:cNvPr>
          <p:cNvCxnSpPr>
            <a:cxnSpLocks/>
          </p:cNvCxnSpPr>
          <p:nvPr/>
        </p:nvCxnSpPr>
        <p:spPr>
          <a:xfrm>
            <a:off x="1954868" y="2956588"/>
            <a:ext cx="828226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256EBD49-F168-D5AA-CD8C-373A7122DF25}"/>
              </a:ext>
            </a:extLst>
          </p:cNvPr>
          <p:cNvSpPr txBox="1"/>
          <p:nvPr/>
        </p:nvSpPr>
        <p:spPr>
          <a:xfrm>
            <a:off x="1954868" y="3251809"/>
            <a:ext cx="8223848" cy="1569660"/>
          </a:xfrm>
          <a:prstGeom prst="rect">
            <a:avLst/>
          </a:prstGeom>
          <a:noFill/>
        </p:spPr>
        <p:txBody>
          <a:bodyPr wrap="square">
            <a:spAutoFit/>
          </a:bodyPr>
          <a:lstStyle/>
          <a:p>
            <a:r>
              <a:rPr lang="nb-NO" sz="2400" dirty="0">
                <a:solidFill>
                  <a:schemeClr val="bg1"/>
                </a:solidFill>
              </a:rPr>
              <a:t>Det handler om kollektivets rett til å få informasjon fra dem som faktisk kan noe om fagfeltet, og som vet hvor skoen trykker. For demokratiet er dette kanskje den viktigste begrunnelsen for at offentlig ansatte må ha vid ytringsfrihet.</a:t>
            </a:r>
          </a:p>
        </p:txBody>
      </p:sp>
    </p:spTree>
    <p:extLst>
      <p:ext uri="{BB962C8B-B14F-4D97-AF65-F5344CB8AC3E}">
        <p14:creationId xmlns:p14="http://schemas.microsoft.com/office/powerpoint/2010/main" val="71657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FF7DC13-92C8-ABF1-1F45-FC0EB0E79523}"/>
              </a:ext>
            </a:extLst>
          </p:cNvPr>
          <p:cNvSpPr>
            <a:spLocks noGrp="1"/>
          </p:cNvSpPr>
          <p:nvPr>
            <p:ph type="title"/>
          </p:nvPr>
        </p:nvSpPr>
        <p:spPr/>
        <p:txBody>
          <a:bodyPr/>
          <a:lstStyle/>
          <a:p>
            <a:r>
              <a:rPr lang="nb-NO" dirty="0"/>
              <a:t>Ytringsfrihet og ytringsansvar</a:t>
            </a:r>
          </a:p>
        </p:txBody>
      </p:sp>
      <p:sp>
        <p:nvSpPr>
          <p:cNvPr id="4" name="Plassholder for innhold 3">
            <a:extLst>
              <a:ext uri="{FF2B5EF4-FFF2-40B4-BE49-F238E27FC236}">
                <a16:creationId xmlns:a16="http://schemas.microsoft.com/office/drawing/2014/main" id="{C4C5B97A-B057-9A1C-8DCC-B0A973C1726D}"/>
              </a:ext>
            </a:extLst>
          </p:cNvPr>
          <p:cNvSpPr>
            <a:spLocks noGrp="1"/>
          </p:cNvSpPr>
          <p:nvPr>
            <p:ph idx="14"/>
          </p:nvPr>
        </p:nvSpPr>
        <p:spPr>
          <a:xfrm>
            <a:off x="533399" y="1721880"/>
            <a:ext cx="10586545" cy="4546600"/>
          </a:xfrm>
        </p:spPr>
        <p:txBody>
          <a:bodyPr/>
          <a:lstStyle/>
          <a:p>
            <a:pPr marL="0" indent="0">
              <a:buNone/>
            </a:pPr>
            <a:r>
              <a:rPr lang="nb-NO" dirty="0"/>
              <a:t>	Det er vanlig at begrepet lojalitetsplikt blir misbrukt. Det er lojalt om en helsearbeider 	kommer med kritikk av politikerne og deres prioritering av eldreomsorg, 	eksempelvis. Eller om den ansatte går ut i media og mener bemanningen er 	uforsvarlig og går på helsa løs.</a:t>
            </a:r>
          </a:p>
          <a:p>
            <a:pPr marL="0" indent="0">
              <a:buNone/>
            </a:pPr>
            <a:r>
              <a:rPr lang="nb-NO" dirty="0"/>
              <a:t>Viktig at ansattes i helsevesenet ytrer seg, og særlig viktig at tillitsvalgte gjør det. Det handler om kollektivets rett til å få informasjon fra dem som faktisk kan noe om fagfeltet, </a:t>
            </a:r>
            <a:br>
              <a:rPr lang="nb-NO" dirty="0"/>
            </a:br>
            <a:r>
              <a:rPr lang="nb-NO" dirty="0"/>
              <a:t>og som vet hvor skoen trykker. For demokratiet er dette kanskje den viktigste begrunnelsen for at offentlig ansatte må ha vid ytringsfrihet. De som faktisk kan noe om debatten, </a:t>
            </a:r>
            <a:br>
              <a:rPr lang="nb-NO" dirty="0"/>
            </a:br>
            <a:r>
              <a:rPr lang="nb-NO" dirty="0"/>
              <a:t>må jo delta. Om ikke blir det truffet dårlige beslutninger på vegne av fellesskapet.</a:t>
            </a:r>
          </a:p>
          <a:p>
            <a:pPr marL="0" indent="0">
              <a:buNone/>
            </a:pPr>
            <a:endParaRPr lang="nb-NO" dirty="0"/>
          </a:p>
          <a:p>
            <a:pPr marL="0" indent="0">
              <a:buNone/>
            </a:pPr>
            <a:r>
              <a:rPr lang="nb-NO" dirty="0"/>
              <a:t>Jon Wessel-Aas, advokat og ytringsfrihetsekspert </a:t>
            </a:r>
          </a:p>
          <a:p>
            <a:pPr marL="0" indent="0">
              <a:buNone/>
            </a:pPr>
            <a:endParaRPr lang="nb-NO" dirty="0"/>
          </a:p>
          <a:p>
            <a:pPr marL="0" indent="0">
              <a:buNone/>
            </a:pPr>
            <a:endParaRPr lang="nb-NO" dirty="0"/>
          </a:p>
          <a:p>
            <a:endParaRPr lang="nb-NO" dirty="0"/>
          </a:p>
        </p:txBody>
      </p:sp>
      <p:pic>
        <p:nvPicPr>
          <p:cNvPr id="6" name="Grafikk 5" descr="Åpent anførselstegn med heldekkende fyll">
            <a:extLst>
              <a:ext uri="{FF2B5EF4-FFF2-40B4-BE49-F238E27FC236}">
                <a16:creationId xmlns:a16="http://schemas.microsoft.com/office/drawing/2014/main" id="{0DDE3946-CBF4-C66B-6468-A8F89519DC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068" y="1401449"/>
            <a:ext cx="1426780" cy="1426780"/>
          </a:xfrm>
          <a:prstGeom prst="rect">
            <a:avLst/>
          </a:prstGeom>
        </p:spPr>
      </p:pic>
      <p:pic>
        <p:nvPicPr>
          <p:cNvPr id="7" name="Grafikk 6" descr="Åpent anførselstegn med heldekkende fyll">
            <a:extLst>
              <a:ext uri="{FF2B5EF4-FFF2-40B4-BE49-F238E27FC236}">
                <a16:creationId xmlns:a16="http://schemas.microsoft.com/office/drawing/2014/main" id="{D510669C-8EB8-782E-C358-723186FC39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9829800" y="4454704"/>
            <a:ext cx="1426780" cy="1426780"/>
          </a:xfrm>
          <a:prstGeom prst="rect">
            <a:avLst/>
          </a:prstGeom>
        </p:spPr>
      </p:pic>
    </p:spTree>
    <p:extLst>
      <p:ext uri="{BB962C8B-B14F-4D97-AF65-F5344CB8AC3E}">
        <p14:creationId xmlns:p14="http://schemas.microsoft.com/office/powerpoint/2010/main" val="4136597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3E5B9CE-FFF4-491F-A12E-12EEF9BF859D}"/>
              </a:ext>
            </a:extLst>
          </p:cNvPr>
          <p:cNvSpPr>
            <a:spLocks noGrp="1"/>
          </p:cNvSpPr>
          <p:nvPr>
            <p:ph idx="1"/>
          </p:nvPr>
        </p:nvSpPr>
        <p:spPr>
          <a:xfrm>
            <a:off x="533400" y="2238232"/>
            <a:ext cx="8583304" cy="4030247"/>
          </a:xfrm>
        </p:spPr>
        <p:txBody>
          <a:bodyPr/>
          <a:lstStyle/>
          <a:p>
            <a:r>
              <a:rPr lang="nb-NO" sz="2800" dirty="0"/>
              <a:t>Hvorfor være på sosiale medier?</a:t>
            </a:r>
          </a:p>
          <a:p>
            <a:r>
              <a:rPr lang="nb-NO" sz="2800" dirty="0"/>
              <a:t>Hva kjennetegner de ulike kanalene?</a:t>
            </a:r>
          </a:p>
          <a:p>
            <a:r>
              <a:rPr lang="nb-NO" sz="2800" dirty="0"/>
              <a:t>Hva er fallgruvene når en skal ytre noe?</a:t>
            </a:r>
          </a:p>
          <a:p>
            <a:r>
              <a:rPr lang="nb-NO" sz="2800" dirty="0"/>
              <a:t>Hva kan være oppsidene med å ta plass?</a:t>
            </a:r>
            <a:endParaRPr lang="nb-NO" sz="2600" dirty="0"/>
          </a:p>
        </p:txBody>
      </p:sp>
      <p:sp>
        <p:nvSpPr>
          <p:cNvPr id="3" name="Tittel 2">
            <a:extLst>
              <a:ext uri="{FF2B5EF4-FFF2-40B4-BE49-F238E27FC236}">
                <a16:creationId xmlns:a16="http://schemas.microsoft.com/office/drawing/2014/main" id="{2A9C692B-C6A5-4D3D-A933-806FC97B6070}"/>
              </a:ext>
            </a:extLst>
          </p:cNvPr>
          <p:cNvSpPr>
            <a:spLocks noGrp="1"/>
          </p:cNvSpPr>
          <p:nvPr>
            <p:ph type="title"/>
          </p:nvPr>
        </p:nvSpPr>
        <p:spPr>
          <a:xfrm>
            <a:off x="514350" y="1303282"/>
            <a:ext cx="6958755" cy="777765"/>
          </a:xfrm>
        </p:spPr>
        <p:txBody>
          <a:bodyPr/>
          <a:lstStyle/>
          <a:p>
            <a:r>
              <a:rPr lang="nb-NO" dirty="0">
                <a:solidFill>
                  <a:schemeClr val="accent3"/>
                </a:solidFill>
              </a:rPr>
              <a:t>Til diskusjon</a:t>
            </a:r>
          </a:p>
        </p:txBody>
      </p:sp>
    </p:spTree>
    <p:extLst>
      <p:ext uri="{BB962C8B-B14F-4D97-AF65-F5344CB8AC3E}">
        <p14:creationId xmlns:p14="http://schemas.microsoft.com/office/powerpoint/2010/main" val="1423965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80D87854-75B1-4C6B-A5FF-423B03F1149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0370" r="20370"/>
          <a:stretch>
            <a:fillRect/>
          </a:stretch>
        </p:blipFill>
        <p:spPr/>
      </p:pic>
      <p:sp>
        <p:nvSpPr>
          <p:cNvPr id="3" name="Plassholder for innhold 2">
            <a:extLst>
              <a:ext uri="{FF2B5EF4-FFF2-40B4-BE49-F238E27FC236}">
                <a16:creationId xmlns:a16="http://schemas.microsoft.com/office/drawing/2014/main" id="{66A44569-2067-4255-9476-2B6661DC94DB}"/>
              </a:ext>
            </a:extLst>
          </p:cNvPr>
          <p:cNvSpPr>
            <a:spLocks noGrp="1"/>
          </p:cNvSpPr>
          <p:nvPr>
            <p:ph idx="1"/>
          </p:nvPr>
        </p:nvSpPr>
        <p:spPr>
          <a:xfrm>
            <a:off x="533400" y="1721880"/>
            <a:ext cx="5035165" cy="4546600"/>
          </a:xfrm>
        </p:spPr>
        <p:txBody>
          <a:bodyPr/>
          <a:lstStyle/>
          <a:p>
            <a:pPr marL="0" marR="0" indent="0" algn="l" rtl="0">
              <a:buNone/>
            </a:pPr>
            <a:r>
              <a:rPr lang="nb-NO" sz="2400" dirty="0"/>
              <a:t>Gjennom sosiale medier kan en skape engasjement rundt sitt arbeid, bygge omdømme og påvirke beslutningstakere.  </a:t>
            </a:r>
          </a:p>
          <a:p>
            <a:pPr marR="0" algn="l" rtl="0"/>
            <a:endParaRPr lang="nb-NO" sz="2400" dirty="0"/>
          </a:p>
          <a:p>
            <a:pPr marL="0" marR="0" indent="0" algn="l" rtl="0">
              <a:buNone/>
            </a:pPr>
            <a:r>
              <a:rPr lang="nb-NO" sz="2400" b="1" dirty="0"/>
              <a:t>Vi kan </a:t>
            </a:r>
            <a:r>
              <a:rPr lang="nb-NO" sz="2400" dirty="0"/>
              <a:t>informere, engasjere og være i dialog med egen profesjon, kolleger, alliansepartnere, politikere og pasient.</a:t>
            </a:r>
          </a:p>
        </p:txBody>
      </p:sp>
      <p:sp>
        <p:nvSpPr>
          <p:cNvPr id="4" name="Tittel 3">
            <a:extLst>
              <a:ext uri="{FF2B5EF4-FFF2-40B4-BE49-F238E27FC236}">
                <a16:creationId xmlns:a16="http://schemas.microsoft.com/office/drawing/2014/main" id="{0CBB4567-A5A7-4199-9AB4-793B0533248F}"/>
              </a:ext>
            </a:extLst>
          </p:cNvPr>
          <p:cNvSpPr>
            <a:spLocks noGrp="1"/>
          </p:cNvSpPr>
          <p:nvPr>
            <p:ph type="title"/>
          </p:nvPr>
        </p:nvSpPr>
        <p:spPr/>
        <p:txBody>
          <a:bodyPr/>
          <a:lstStyle/>
          <a:p>
            <a:r>
              <a:rPr lang="nb-NO" sz="3200" b="1" i="0" dirty="0">
                <a:effectLst/>
                <a:latin typeface="Roboto" panose="02000000000000000000" pitchFamily="2" charset="0"/>
              </a:rPr>
              <a:t>SOSIALE MEDIER </a:t>
            </a:r>
            <a:endParaRPr lang="nb-NO" sz="3200" dirty="0"/>
          </a:p>
        </p:txBody>
      </p:sp>
      <p:sp>
        <p:nvSpPr>
          <p:cNvPr id="5" name="TekstSylinder 4">
            <a:extLst>
              <a:ext uri="{FF2B5EF4-FFF2-40B4-BE49-F238E27FC236}">
                <a16:creationId xmlns:a16="http://schemas.microsoft.com/office/drawing/2014/main" id="{DDC55FED-F395-4FA4-B4D5-712C04AB2E53}"/>
              </a:ext>
            </a:extLst>
          </p:cNvPr>
          <p:cNvSpPr txBox="1"/>
          <p:nvPr/>
        </p:nvSpPr>
        <p:spPr>
          <a:xfrm>
            <a:off x="8721688" y="6581001"/>
            <a:ext cx="347031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3A51"/>
                </a:solidFill>
                <a:effectLst/>
                <a:uLnTx/>
                <a:uFillTx/>
                <a:latin typeface="Arial"/>
                <a:ea typeface="+mn-ea"/>
                <a:cs typeface="+mn-cs"/>
              </a:rPr>
              <a:t>Foto: Sunniva Tønsberg Gaski</a:t>
            </a:r>
          </a:p>
        </p:txBody>
      </p:sp>
    </p:spTree>
    <p:extLst>
      <p:ext uri="{BB962C8B-B14F-4D97-AF65-F5344CB8AC3E}">
        <p14:creationId xmlns:p14="http://schemas.microsoft.com/office/powerpoint/2010/main" val="131935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FD43943A-A3D3-4371-BC47-C489F35E6A5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9" r="219"/>
          <a:stretch>
            <a:fillRect/>
          </a:stretch>
        </p:blipFill>
        <p:spPr/>
      </p:pic>
      <p:sp>
        <p:nvSpPr>
          <p:cNvPr id="3" name="Tittel 2">
            <a:extLst>
              <a:ext uri="{FF2B5EF4-FFF2-40B4-BE49-F238E27FC236}">
                <a16:creationId xmlns:a16="http://schemas.microsoft.com/office/drawing/2014/main" id="{4C3E5779-455B-46C7-BFDA-6D2778291A61}"/>
              </a:ext>
            </a:extLst>
          </p:cNvPr>
          <p:cNvSpPr>
            <a:spLocks noGrp="1"/>
          </p:cNvSpPr>
          <p:nvPr>
            <p:ph type="ctrTitle"/>
          </p:nvPr>
        </p:nvSpPr>
        <p:spPr/>
        <p:txBody>
          <a:bodyPr/>
          <a:lstStyle/>
          <a:p>
            <a:r>
              <a:rPr lang="nb-NO" dirty="0"/>
              <a:t>Hva kjennetegner de ulike kanalene?</a:t>
            </a:r>
          </a:p>
        </p:txBody>
      </p:sp>
      <p:sp>
        <p:nvSpPr>
          <p:cNvPr id="4" name="Undertittel 3">
            <a:extLst>
              <a:ext uri="{FF2B5EF4-FFF2-40B4-BE49-F238E27FC236}">
                <a16:creationId xmlns:a16="http://schemas.microsoft.com/office/drawing/2014/main" id="{0879D5B6-16B6-464D-B632-A7A88894C852}"/>
              </a:ext>
            </a:extLst>
          </p:cNvPr>
          <p:cNvSpPr>
            <a:spLocks noGrp="1"/>
          </p:cNvSpPr>
          <p:nvPr>
            <p:ph type="subTitle" idx="1"/>
          </p:nvPr>
        </p:nvSpPr>
        <p:spPr/>
        <p:txBody>
          <a:bodyPr/>
          <a:lstStyle/>
          <a:p>
            <a:r>
              <a:rPr lang="nb-NO" dirty="0">
                <a:solidFill>
                  <a:schemeClr val="accent6"/>
                </a:solidFill>
              </a:rPr>
              <a:t>Sosiale medier</a:t>
            </a:r>
          </a:p>
        </p:txBody>
      </p:sp>
    </p:spTree>
    <p:extLst>
      <p:ext uri="{BB962C8B-B14F-4D97-AF65-F5344CB8AC3E}">
        <p14:creationId xmlns:p14="http://schemas.microsoft.com/office/powerpoint/2010/main" val="280433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1373E41-5F81-4186-AA7D-872AE4F01BC5}"/>
              </a:ext>
            </a:extLst>
          </p:cNvPr>
          <p:cNvSpPr>
            <a:spLocks noGrp="1"/>
          </p:cNvSpPr>
          <p:nvPr>
            <p:ph type="title"/>
          </p:nvPr>
        </p:nvSpPr>
        <p:spPr/>
        <p:txBody>
          <a:bodyPr/>
          <a:lstStyle/>
          <a:p>
            <a:r>
              <a:rPr lang="nb-NO" dirty="0"/>
              <a:t>Facebook</a:t>
            </a:r>
          </a:p>
        </p:txBody>
      </p:sp>
      <p:sp>
        <p:nvSpPr>
          <p:cNvPr id="6" name="Rektangel 5">
            <a:extLst>
              <a:ext uri="{FF2B5EF4-FFF2-40B4-BE49-F238E27FC236}">
                <a16:creationId xmlns:a16="http://schemas.microsoft.com/office/drawing/2014/main" id="{4D71A3DF-B6C0-468D-B757-C2A2EC5928E8}"/>
              </a:ext>
            </a:extLst>
          </p:cNvPr>
          <p:cNvSpPr/>
          <p:nvPr/>
        </p:nvSpPr>
        <p:spPr>
          <a:xfrm>
            <a:off x="7473106" y="995762"/>
            <a:ext cx="3823544" cy="4943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2400" dirty="0">
              <a:solidFill>
                <a:schemeClr val="tx2"/>
              </a:solidFill>
            </a:endParaRPr>
          </a:p>
        </p:txBody>
      </p:sp>
      <p:sp>
        <p:nvSpPr>
          <p:cNvPr id="8" name="TekstSylinder 7">
            <a:extLst>
              <a:ext uri="{FF2B5EF4-FFF2-40B4-BE49-F238E27FC236}">
                <a16:creationId xmlns:a16="http://schemas.microsoft.com/office/drawing/2014/main" id="{911F9623-18E8-4091-8056-86794137DD56}"/>
              </a:ext>
            </a:extLst>
          </p:cNvPr>
          <p:cNvSpPr txBox="1"/>
          <p:nvPr/>
        </p:nvSpPr>
        <p:spPr>
          <a:xfrm>
            <a:off x="7729980" y="1113427"/>
            <a:ext cx="3433320" cy="5355312"/>
          </a:xfrm>
          <a:prstGeom prst="rect">
            <a:avLst/>
          </a:prstGeom>
          <a:noFill/>
        </p:spPr>
        <p:txBody>
          <a:bodyPr wrap="square">
            <a:spAutoFit/>
          </a:bodyPr>
          <a:lstStyle/>
          <a:p>
            <a:r>
              <a:rPr lang="nb-NO" sz="2400" b="1" dirty="0"/>
              <a:t>Nøkkeltall</a:t>
            </a:r>
          </a:p>
          <a:p>
            <a:endParaRPr lang="nb-NO" sz="2400" dirty="0"/>
          </a:p>
          <a:p>
            <a:pPr marL="342900" indent="-342900">
              <a:buFont typeface="Arial" panose="020B0604020202020204" pitchFamily="34" charset="0"/>
              <a:buChar char="•"/>
            </a:pPr>
            <a:r>
              <a:rPr lang="nb-NO" sz="2000" dirty="0"/>
              <a:t>3 484 000 nordmenn </a:t>
            </a:r>
            <a:br>
              <a:rPr lang="nb-NO" sz="2000" dirty="0"/>
            </a:br>
            <a:r>
              <a:rPr lang="nb-NO" sz="2000" dirty="0"/>
              <a:t>har profil på Facebook  </a:t>
            </a:r>
            <a:br>
              <a:rPr lang="nb-NO" sz="2000" dirty="0"/>
            </a:br>
            <a:r>
              <a:rPr lang="nb-NO" sz="2000" dirty="0"/>
              <a:t>- 82 % av befolkningen</a:t>
            </a:r>
            <a:br>
              <a:rPr lang="nb-NO" sz="2000" dirty="0"/>
            </a:br>
            <a:br>
              <a:rPr lang="nb-NO" sz="2000" dirty="0"/>
            </a:br>
            <a:r>
              <a:rPr lang="nb-NO" sz="2000" dirty="0"/>
              <a:t>	78 % menn</a:t>
            </a:r>
          </a:p>
          <a:p>
            <a:pPr lvl="1"/>
            <a:r>
              <a:rPr lang="nb-NO" sz="2000" dirty="0"/>
              <a:t>	86 % kvinner</a:t>
            </a:r>
          </a:p>
          <a:p>
            <a:endParaRPr lang="nb-NO" sz="2000" dirty="0"/>
          </a:p>
          <a:p>
            <a:pPr marL="342900" indent="-342900">
              <a:buFont typeface="Arial" panose="020B0604020202020204" pitchFamily="34" charset="0"/>
              <a:buChar char="•"/>
            </a:pPr>
            <a:r>
              <a:rPr lang="nb-NO" sz="2000" dirty="0"/>
              <a:t>Størst i aldersgruppen 40-49 år </a:t>
            </a: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r>
              <a:rPr lang="nb-NO" sz="2000" dirty="0"/>
              <a:t>67 % er innom daglig</a:t>
            </a:r>
          </a:p>
          <a:p>
            <a:pPr marL="342900" indent="-342900">
              <a:buFont typeface="Arial" panose="020B0604020202020204" pitchFamily="34" charset="0"/>
              <a:buChar char="•"/>
            </a:pPr>
            <a:endParaRPr lang="nb-NO" sz="2000" dirty="0"/>
          </a:p>
          <a:p>
            <a:r>
              <a:rPr lang="nb-NO" sz="1400" i="1" dirty="0"/>
              <a:t>Kilde: IPSOS SOME TRACKER Q1`2022</a:t>
            </a: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endParaRPr lang="nb-NO" sz="2000" dirty="0"/>
          </a:p>
        </p:txBody>
      </p:sp>
      <p:pic>
        <p:nvPicPr>
          <p:cNvPr id="10" name="Plassholder for innhold 9" descr="Mann og kvinne med heldekkende fyll">
            <a:extLst>
              <a:ext uri="{FF2B5EF4-FFF2-40B4-BE49-F238E27FC236}">
                <a16:creationId xmlns:a16="http://schemas.microsoft.com/office/drawing/2014/main" id="{59CDE4F8-4E17-4468-A667-8C443EA75DC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4503" y="3108489"/>
            <a:ext cx="641022" cy="641022"/>
          </a:xfrm>
        </p:spPr>
      </p:pic>
      <p:sp>
        <p:nvSpPr>
          <p:cNvPr id="11" name="Tittel 3">
            <a:extLst>
              <a:ext uri="{FF2B5EF4-FFF2-40B4-BE49-F238E27FC236}">
                <a16:creationId xmlns:a16="http://schemas.microsoft.com/office/drawing/2014/main" id="{D6E351AB-5612-412E-9307-EECC8E82FDB1}"/>
              </a:ext>
            </a:extLst>
          </p:cNvPr>
          <p:cNvSpPr txBox="1">
            <a:spLocks/>
          </p:cNvSpPr>
          <p:nvPr/>
        </p:nvSpPr>
        <p:spPr>
          <a:xfrm>
            <a:off x="514349" y="1553179"/>
            <a:ext cx="6958755" cy="4386058"/>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342900" indent="-342900">
              <a:buFont typeface="Arial" panose="020B0604020202020204" pitchFamily="34" charset="0"/>
              <a:buChar char="•"/>
            </a:pPr>
            <a:r>
              <a:rPr lang="nb-NO" sz="2400" b="0" dirty="0"/>
              <a:t>Facebook legger til rette for variert innhold:</a:t>
            </a:r>
          </a:p>
          <a:p>
            <a:pPr marL="342900" indent="-342900">
              <a:buFontTx/>
              <a:buChar char="-"/>
            </a:pPr>
            <a:r>
              <a:rPr lang="nb-NO" sz="2400" b="0" dirty="0"/>
              <a:t>Nyhetsartikler</a:t>
            </a:r>
          </a:p>
          <a:p>
            <a:pPr marL="342900" indent="-342900">
              <a:buFontTx/>
              <a:buChar char="-"/>
            </a:pPr>
            <a:r>
              <a:rPr lang="nb-NO" sz="2400" b="0" dirty="0"/>
              <a:t>Videoer</a:t>
            </a:r>
          </a:p>
          <a:p>
            <a:pPr marL="342900" indent="-342900">
              <a:buFontTx/>
              <a:buChar char="-"/>
            </a:pPr>
            <a:r>
              <a:rPr lang="nb-NO" sz="2400" b="0" dirty="0"/>
              <a:t>Arrangementer</a:t>
            </a:r>
          </a:p>
          <a:p>
            <a:pPr marL="342900" indent="-342900">
              <a:buFontTx/>
              <a:buChar char="-"/>
            </a:pPr>
            <a:r>
              <a:rPr lang="nb-NO" sz="2400" b="0" dirty="0"/>
              <a:t>Bilder</a:t>
            </a:r>
          </a:p>
          <a:p>
            <a:pPr marL="342900" indent="-342900">
              <a:buFontTx/>
              <a:buChar char="-"/>
            </a:pPr>
            <a:endParaRPr lang="nb-NO" sz="2400" b="0" dirty="0"/>
          </a:p>
          <a:p>
            <a:pPr marL="342900" indent="-342900">
              <a:buFont typeface="Arial" panose="020B0604020202020204" pitchFamily="34" charset="0"/>
              <a:buChar char="•"/>
            </a:pPr>
            <a:r>
              <a:rPr lang="nb-NO" sz="2400" b="0" dirty="0">
                <a:solidFill>
                  <a:srgbClr val="FFFFFF"/>
                </a:solidFill>
              </a:rPr>
              <a:t>Feed og story</a:t>
            </a:r>
            <a:br>
              <a:rPr lang="nb-NO" sz="2400" b="0" i="1" dirty="0">
                <a:solidFill>
                  <a:srgbClr val="FFFFFF"/>
                </a:solidFill>
              </a:rPr>
            </a:br>
            <a:endParaRPr lang="nb-NO" sz="2400" b="0" i="1" u="none" strike="noStrike" baseline="0" dirty="0">
              <a:solidFill>
                <a:srgbClr val="FFFFFF"/>
              </a:solidFill>
            </a:endParaRPr>
          </a:p>
          <a:p>
            <a:pPr marL="342900" indent="-342900">
              <a:buFont typeface="Arial" panose="020B0604020202020204" pitchFamily="34" charset="0"/>
              <a:buChar char="•"/>
            </a:pPr>
            <a:r>
              <a:rPr lang="nb-NO" sz="2400" b="0" i="1" u="none" strike="noStrike" baseline="0" dirty="0">
                <a:solidFill>
                  <a:srgbClr val="FFFFFF"/>
                </a:solidFill>
              </a:rPr>
              <a:t>Trend på Facebook: </a:t>
            </a:r>
            <a:r>
              <a:rPr lang="nb-NO" sz="2400" b="0" i="0" u="none" strike="noStrike" baseline="0" dirty="0">
                <a:solidFill>
                  <a:srgbClr val="FFFFFF"/>
                </a:solidFill>
              </a:rPr>
              <a:t>Folk vil ha variert, tilgjengelig og personlig relevant innhold, </a:t>
            </a:r>
            <a:br>
              <a:rPr lang="nb-NO" sz="2400" b="0" i="0" u="none" strike="noStrike" baseline="0" dirty="0">
                <a:solidFill>
                  <a:srgbClr val="FFFFFF"/>
                </a:solidFill>
              </a:rPr>
            </a:br>
            <a:r>
              <a:rPr lang="nb-NO" sz="2400" b="0" i="0" u="none" strike="noStrike" baseline="0" dirty="0">
                <a:solidFill>
                  <a:srgbClr val="FFFFFF"/>
                </a:solidFill>
              </a:rPr>
              <a:t>som stemmer med deres verdier </a:t>
            </a:r>
            <a:endParaRPr lang="nb-NO" sz="3200" b="0" dirty="0"/>
          </a:p>
        </p:txBody>
      </p:sp>
    </p:spTree>
    <p:extLst>
      <p:ext uri="{BB962C8B-B14F-4D97-AF65-F5344CB8AC3E}">
        <p14:creationId xmlns:p14="http://schemas.microsoft.com/office/powerpoint/2010/main" val="2409945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1373E41-5F81-4186-AA7D-872AE4F01BC5}"/>
              </a:ext>
            </a:extLst>
          </p:cNvPr>
          <p:cNvSpPr>
            <a:spLocks noGrp="1"/>
          </p:cNvSpPr>
          <p:nvPr>
            <p:ph type="title"/>
          </p:nvPr>
        </p:nvSpPr>
        <p:spPr/>
        <p:txBody>
          <a:bodyPr/>
          <a:lstStyle/>
          <a:p>
            <a:r>
              <a:rPr lang="nb-NO" dirty="0"/>
              <a:t>Instagram</a:t>
            </a:r>
          </a:p>
        </p:txBody>
      </p:sp>
      <p:sp>
        <p:nvSpPr>
          <p:cNvPr id="6" name="Rektangel 5">
            <a:extLst>
              <a:ext uri="{FF2B5EF4-FFF2-40B4-BE49-F238E27FC236}">
                <a16:creationId xmlns:a16="http://schemas.microsoft.com/office/drawing/2014/main" id="{4D71A3DF-B6C0-468D-B757-C2A2EC5928E8}"/>
              </a:ext>
            </a:extLst>
          </p:cNvPr>
          <p:cNvSpPr/>
          <p:nvPr/>
        </p:nvSpPr>
        <p:spPr>
          <a:xfrm>
            <a:off x="7473106" y="995762"/>
            <a:ext cx="3823544" cy="4943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2400" dirty="0">
              <a:solidFill>
                <a:schemeClr val="tx2"/>
              </a:solidFill>
            </a:endParaRPr>
          </a:p>
        </p:txBody>
      </p:sp>
      <p:sp>
        <p:nvSpPr>
          <p:cNvPr id="8" name="TekstSylinder 7">
            <a:extLst>
              <a:ext uri="{FF2B5EF4-FFF2-40B4-BE49-F238E27FC236}">
                <a16:creationId xmlns:a16="http://schemas.microsoft.com/office/drawing/2014/main" id="{911F9623-18E8-4091-8056-86794137DD56}"/>
              </a:ext>
            </a:extLst>
          </p:cNvPr>
          <p:cNvSpPr txBox="1"/>
          <p:nvPr/>
        </p:nvSpPr>
        <p:spPr>
          <a:xfrm>
            <a:off x="7729980" y="1113427"/>
            <a:ext cx="3433320" cy="5355312"/>
          </a:xfrm>
          <a:prstGeom prst="rect">
            <a:avLst/>
          </a:prstGeom>
          <a:noFill/>
        </p:spPr>
        <p:txBody>
          <a:bodyPr wrap="square">
            <a:spAutoFit/>
          </a:bodyPr>
          <a:lstStyle/>
          <a:p>
            <a:r>
              <a:rPr lang="nb-NO" sz="2400" b="1" dirty="0"/>
              <a:t>Nøkkeltall</a:t>
            </a:r>
          </a:p>
          <a:p>
            <a:endParaRPr lang="nb-NO" sz="2400" dirty="0"/>
          </a:p>
          <a:p>
            <a:pPr marL="342900" indent="-342900">
              <a:buFont typeface="Arial" panose="020B0604020202020204" pitchFamily="34" charset="0"/>
              <a:buChar char="•"/>
            </a:pPr>
            <a:r>
              <a:rPr lang="nb-NO" sz="2000" dirty="0"/>
              <a:t>2 840 000 nordmenn </a:t>
            </a:r>
            <a:br>
              <a:rPr lang="nb-NO" sz="2000" dirty="0"/>
            </a:br>
            <a:r>
              <a:rPr lang="nb-NO" sz="2000" dirty="0"/>
              <a:t>har profil på Instagram</a:t>
            </a:r>
            <a:br>
              <a:rPr lang="nb-NO" sz="2000" dirty="0"/>
            </a:br>
            <a:r>
              <a:rPr lang="nb-NO" sz="2000" dirty="0"/>
              <a:t>- 67 % av befolkningen</a:t>
            </a:r>
            <a:br>
              <a:rPr lang="nb-NO" sz="2000" dirty="0"/>
            </a:br>
            <a:br>
              <a:rPr lang="nb-NO" sz="2000" dirty="0"/>
            </a:br>
            <a:r>
              <a:rPr lang="nb-NO" sz="2000" dirty="0"/>
              <a:t>	60 % menn</a:t>
            </a:r>
          </a:p>
          <a:p>
            <a:pPr lvl="1"/>
            <a:r>
              <a:rPr lang="nb-NO" sz="2000" dirty="0"/>
              <a:t>	74 % kvinner</a:t>
            </a:r>
          </a:p>
          <a:p>
            <a:endParaRPr lang="nb-NO" sz="2000" dirty="0"/>
          </a:p>
          <a:p>
            <a:pPr marL="342900" indent="-342900">
              <a:buFont typeface="Arial" panose="020B0604020202020204" pitchFamily="34" charset="0"/>
              <a:buChar char="•"/>
            </a:pPr>
            <a:r>
              <a:rPr lang="nb-NO" sz="2000" dirty="0"/>
              <a:t>Størst i aldersgruppen 18-29 år</a:t>
            </a: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r>
              <a:rPr lang="nb-NO" sz="2000" dirty="0"/>
              <a:t>44 % er innom daglig</a:t>
            </a:r>
          </a:p>
          <a:p>
            <a:pPr marL="342900" indent="-342900">
              <a:buFont typeface="Arial" panose="020B0604020202020204" pitchFamily="34" charset="0"/>
              <a:buChar char="•"/>
            </a:pPr>
            <a:endParaRPr lang="nb-NO" sz="2000" dirty="0"/>
          </a:p>
          <a:p>
            <a:r>
              <a:rPr lang="nb-NO" sz="1400" i="1" dirty="0"/>
              <a:t>Kilde: IPSOS SOME TRACKER Q1`2022</a:t>
            </a: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endParaRPr lang="nb-NO" sz="2000" dirty="0"/>
          </a:p>
        </p:txBody>
      </p:sp>
      <p:pic>
        <p:nvPicPr>
          <p:cNvPr id="10" name="Plassholder for innhold 9" descr="Mann og kvinne med heldekkende fyll">
            <a:extLst>
              <a:ext uri="{FF2B5EF4-FFF2-40B4-BE49-F238E27FC236}">
                <a16:creationId xmlns:a16="http://schemas.microsoft.com/office/drawing/2014/main" id="{59CDE4F8-4E17-4468-A667-8C443EA75DC7}"/>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4503" y="3108489"/>
            <a:ext cx="641022" cy="641022"/>
          </a:xfrm>
        </p:spPr>
      </p:pic>
      <p:sp>
        <p:nvSpPr>
          <p:cNvPr id="11" name="Tittel 3">
            <a:extLst>
              <a:ext uri="{FF2B5EF4-FFF2-40B4-BE49-F238E27FC236}">
                <a16:creationId xmlns:a16="http://schemas.microsoft.com/office/drawing/2014/main" id="{D6E351AB-5612-412E-9307-EECC8E82FDB1}"/>
              </a:ext>
            </a:extLst>
          </p:cNvPr>
          <p:cNvSpPr txBox="1">
            <a:spLocks/>
          </p:cNvSpPr>
          <p:nvPr/>
        </p:nvSpPr>
        <p:spPr>
          <a:xfrm>
            <a:off x="514349" y="1553179"/>
            <a:ext cx="6248401" cy="4285645"/>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nb-NO" sz="2400" b="0" dirty="0"/>
              <a:t>•</a:t>
            </a:r>
          </a:p>
          <a:p>
            <a:endParaRPr lang="nb-NO" sz="2400" b="0" dirty="0"/>
          </a:p>
          <a:p>
            <a:endParaRPr lang="nb-NO" sz="2400" b="0" dirty="0"/>
          </a:p>
          <a:p>
            <a:r>
              <a:rPr lang="nb-NO" sz="2400" b="0" dirty="0"/>
              <a:t> </a:t>
            </a:r>
          </a:p>
          <a:p>
            <a:endParaRPr lang="nb-NO" sz="2400" b="0" dirty="0"/>
          </a:p>
          <a:p>
            <a:endParaRPr lang="nb-NO" sz="2400" b="0" dirty="0"/>
          </a:p>
          <a:p>
            <a:endParaRPr lang="nb-NO" sz="2400" b="0" dirty="0"/>
          </a:p>
          <a:p>
            <a:endParaRPr lang="nb-NO" sz="2400" b="0" dirty="0"/>
          </a:p>
          <a:p>
            <a:endParaRPr lang="nb-NO" sz="2400" b="0" dirty="0"/>
          </a:p>
          <a:p>
            <a:endParaRPr lang="nb-NO" sz="2400" b="0" dirty="0"/>
          </a:p>
          <a:p>
            <a:endParaRPr lang="nb-NO" sz="2400" b="0" dirty="0"/>
          </a:p>
          <a:p>
            <a:endParaRPr lang="nb-NO" sz="2400" b="0" dirty="0"/>
          </a:p>
          <a:p>
            <a:pPr marL="342900" indent="-342900">
              <a:buFont typeface="Arial" panose="020B0604020202020204" pitchFamily="34" charset="0"/>
              <a:buChar char="•"/>
            </a:pPr>
            <a:r>
              <a:rPr lang="nb-NO" sz="2400" b="0" dirty="0"/>
              <a:t>En kanal for først og fremst bilder og videoer, her står det visuelle i fokus.</a:t>
            </a:r>
          </a:p>
          <a:p>
            <a:pPr marL="342900" indent="-342900">
              <a:buFont typeface="Arial" panose="020B0604020202020204" pitchFamily="34" charset="0"/>
              <a:buChar char="•"/>
            </a:pPr>
            <a:endParaRPr lang="nb-NO" sz="2400" b="0" dirty="0"/>
          </a:p>
          <a:p>
            <a:pPr marL="342900" indent="-342900">
              <a:buFont typeface="Arial" panose="020B0604020202020204" pitchFamily="34" charset="0"/>
              <a:buChar char="•"/>
            </a:pPr>
            <a:r>
              <a:rPr lang="nb-NO" sz="2400" b="0" dirty="0"/>
              <a:t>Her bør det i hovedsak publiseres innhold som står på egne bein, ikke for å sende brukerne videre til andre kanaler. </a:t>
            </a:r>
          </a:p>
          <a:p>
            <a:pPr marL="342900" indent="-342900">
              <a:buFont typeface="Arial" panose="020B0604020202020204" pitchFamily="34" charset="0"/>
              <a:buChar char="•"/>
            </a:pPr>
            <a:endParaRPr lang="nb-NO" sz="2400" b="0" dirty="0"/>
          </a:p>
          <a:p>
            <a:pPr marL="342900" indent="-342900">
              <a:buFont typeface="Arial" panose="020B0604020202020204" pitchFamily="34" charset="0"/>
              <a:buChar char="•"/>
            </a:pPr>
            <a:r>
              <a:rPr lang="nb-NO" sz="2400" b="0" dirty="0"/>
              <a:t>Instagram-stories er populært for å skape engasjement; en quiz, stille spørsmål eller reposte innlegg/stories til andre. </a:t>
            </a:r>
          </a:p>
        </p:txBody>
      </p:sp>
    </p:spTree>
    <p:extLst>
      <p:ext uri="{BB962C8B-B14F-4D97-AF65-F5344CB8AC3E}">
        <p14:creationId xmlns:p14="http://schemas.microsoft.com/office/powerpoint/2010/main" val="74906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1373E41-5F81-4186-AA7D-872AE4F01BC5}"/>
              </a:ext>
            </a:extLst>
          </p:cNvPr>
          <p:cNvSpPr>
            <a:spLocks noGrp="1"/>
          </p:cNvSpPr>
          <p:nvPr>
            <p:ph type="title"/>
          </p:nvPr>
        </p:nvSpPr>
        <p:spPr/>
        <p:txBody>
          <a:bodyPr/>
          <a:lstStyle/>
          <a:p>
            <a:r>
              <a:rPr lang="nb-NO" dirty="0"/>
              <a:t>Twitter</a:t>
            </a:r>
          </a:p>
        </p:txBody>
      </p:sp>
      <p:sp>
        <p:nvSpPr>
          <p:cNvPr id="6" name="Rektangel 5">
            <a:extLst>
              <a:ext uri="{FF2B5EF4-FFF2-40B4-BE49-F238E27FC236}">
                <a16:creationId xmlns:a16="http://schemas.microsoft.com/office/drawing/2014/main" id="{4D71A3DF-B6C0-468D-B757-C2A2EC5928E8}"/>
              </a:ext>
            </a:extLst>
          </p:cNvPr>
          <p:cNvSpPr/>
          <p:nvPr/>
        </p:nvSpPr>
        <p:spPr>
          <a:xfrm>
            <a:off x="7473106" y="995762"/>
            <a:ext cx="3823544" cy="4943475"/>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2400" dirty="0">
              <a:solidFill>
                <a:schemeClr val="tx2"/>
              </a:solidFill>
            </a:endParaRPr>
          </a:p>
        </p:txBody>
      </p:sp>
      <p:sp>
        <p:nvSpPr>
          <p:cNvPr id="8" name="TekstSylinder 7">
            <a:extLst>
              <a:ext uri="{FF2B5EF4-FFF2-40B4-BE49-F238E27FC236}">
                <a16:creationId xmlns:a16="http://schemas.microsoft.com/office/drawing/2014/main" id="{911F9623-18E8-4091-8056-86794137DD56}"/>
              </a:ext>
            </a:extLst>
          </p:cNvPr>
          <p:cNvSpPr txBox="1"/>
          <p:nvPr/>
        </p:nvSpPr>
        <p:spPr>
          <a:xfrm>
            <a:off x="7729980" y="1113427"/>
            <a:ext cx="3433320" cy="5355312"/>
          </a:xfrm>
          <a:prstGeom prst="rect">
            <a:avLst/>
          </a:prstGeom>
          <a:noFill/>
        </p:spPr>
        <p:txBody>
          <a:bodyPr wrap="square">
            <a:spAutoFit/>
          </a:bodyPr>
          <a:lstStyle/>
          <a:p>
            <a:r>
              <a:rPr lang="nb-NO" sz="2400" b="1" dirty="0"/>
              <a:t>Nøkkeltall</a:t>
            </a:r>
          </a:p>
          <a:p>
            <a:endParaRPr lang="nb-NO" sz="2400" dirty="0"/>
          </a:p>
          <a:p>
            <a:pPr marL="342900" indent="-342900">
              <a:buFont typeface="Arial" panose="020B0604020202020204" pitchFamily="34" charset="0"/>
              <a:buChar char="•"/>
            </a:pPr>
            <a:r>
              <a:rPr lang="nb-NO" sz="2000" dirty="0"/>
              <a:t>1 208 000 nordmenn </a:t>
            </a:r>
            <a:br>
              <a:rPr lang="nb-NO" sz="2000" dirty="0"/>
            </a:br>
            <a:r>
              <a:rPr lang="nb-NO" sz="2000" dirty="0"/>
              <a:t>har profil på Twitter</a:t>
            </a:r>
            <a:br>
              <a:rPr lang="nb-NO" sz="2000" dirty="0"/>
            </a:br>
            <a:r>
              <a:rPr lang="nb-NO" sz="2000" dirty="0"/>
              <a:t>- 28 % av befolkningen</a:t>
            </a:r>
            <a:br>
              <a:rPr lang="nb-NO" sz="2000" dirty="0"/>
            </a:br>
            <a:br>
              <a:rPr lang="nb-NO" sz="2000" dirty="0"/>
            </a:br>
            <a:r>
              <a:rPr lang="nb-NO" sz="2000" dirty="0"/>
              <a:t>	33 % menn</a:t>
            </a:r>
          </a:p>
          <a:p>
            <a:pPr lvl="1"/>
            <a:r>
              <a:rPr lang="nb-NO" sz="2000" dirty="0"/>
              <a:t>	24 % kvinner</a:t>
            </a:r>
          </a:p>
          <a:p>
            <a:endParaRPr lang="nb-NO" sz="2000" dirty="0"/>
          </a:p>
          <a:p>
            <a:pPr marL="342900" indent="-342900">
              <a:buFont typeface="Arial" panose="020B0604020202020204" pitchFamily="34" charset="0"/>
              <a:buChar char="•"/>
            </a:pPr>
            <a:r>
              <a:rPr lang="nb-NO" sz="2000" dirty="0"/>
              <a:t>Størst i aldersgruppen 18-29 år</a:t>
            </a: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r>
              <a:rPr lang="nb-NO" sz="2000" dirty="0"/>
              <a:t>10 % er innom daglig</a:t>
            </a:r>
          </a:p>
          <a:p>
            <a:pPr marL="342900" indent="-342900">
              <a:buFont typeface="Arial" panose="020B0604020202020204" pitchFamily="34" charset="0"/>
              <a:buChar char="•"/>
            </a:pPr>
            <a:endParaRPr lang="nb-NO" sz="2000" dirty="0"/>
          </a:p>
          <a:p>
            <a:r>
              <a:rPr lang="nb-NO" sz="1400" i="1" dirty="0"/>
              <a:t>Kilde: IPSOS SOME TRACKER Q1`2022</a:t>
            </a:r>
          </a:p>
          <a:p>
            <a:pPr marL="342900" indent="-342900">
              <a:buFont typeface="Arial" panose="020B0604020202020204" pitchFamily="34" charset="0"/>
              <a:buChar char="•"/>
            </a:pPr>
            <a:endParaRPr lang="nb-NO" sz="2000" dirty="0"/>
          </a:p>
          <a:p>
            <a:pPr marL="342900" indent="-342900">
              <a:buFont typeface="Arial" panose="020B0604020202020204" pitchFamily="34" charset="0"/>
              <a:buChar char="•"/>
            </a:pPr>
            <a:endParaRPr lang="nb-NO" sz="2000" dirty="0"/>
          </a:p>
        </p:txBody>
      </p:sp>
      <p:pic>
        <p:nvPicPr>
          <p:cNvPr id="10" name="Plassholder for innhold 9" descr="Mann og kvinne med heldekkende fyll">
            <a:extLst>
              <a:ext uri="{FF2B5EF4-FFF2-40B4-BE49-F238E27FC236}">
                <a16:creationId xmlns:a16="http://schemas.microsoft.com/office/drawing/2014/main" id="{59CDE4F8-4E17-4468-A667-8C443EA75DC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4503" y="3108489"/>
            <a:ext cx="641022" cy="641022"/>
          </a:xfrm>
        </p:spPr>
      </p:pic>
      <p:sp>
        <p:nvSpPr>
          <p:cNvPr id="11" name="Tittel 3">
            <a:extLst>
              <a:ext uri="{FF2B5EF4-FFF2-40B4-BE49-F238E27FC236}">
                <a16:creationId xmlns:a16="http://schemas.microsoft.com/office/drawing/2014/main" id="{D6E351AB-5612-412E-9307-EECC8E82FDB1}"/>
              </a:ext>
            </a:extLst>
          </p:cNvPr>
          <p:cNvSpPr txBox="1">
            <a:spLocks/>
          </p:cNvSpPr>
          <p:nvPr/>
        </p:nvSpPr>
        <p:spPr>
          <a:xfrm>
            <a:off x="514350" y="1553180"/>
            <a:ext cx="6410326" cy="45809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342900" indent="-342900">
              <a:buFont typeface="Arial" panose="020B0604020202020204" pitchFamily="34" charset="0"/>
              <a:buChar char="•"/>
            </a:pPr>
            <a:r>
              <a:rPr lang="nb-NO" sz="2400" b="0" dirty="0"/>
              <a:t>Mikroblogging med begrensning på antall tegn, opp til 280 tegn. </a:t>
            </a:r>
          </a:p>
          <a:p>
            <a:pPr marL="342900" indent="-342900">
              <a:buFont typeface="Arial" panose="020B0604020202020204" pitchFamily="34" charset="0"/>
              <a:buChar char="•"/>
            </a:pPr>
            <a:endParaRPr lang="nb-NO" sz="2400" b="0" dirty="0"/>
          </a:p>
          <a:p>
            <a:pPr marL="342900" indent="-342900">
              <a:buFont typeface="Arial" panose="020B0604020202020204" pitchFamily="34" charset="0"/>
              <a:buChar char="•"/>
            </a:pPr>
            <a:r>
              <a:rPr lang="nb-NO" sz="2400" b="0" dirty="0"/>
              <a:t>Passer spesielt godt for dagsaktuelle diskusjoner, politikk eller andre fagfelt. </a:t>
            </a:r>
          </a:p>
          <a:p>
            <a:pPr marL="342900" indent="-342900">
              <a:buFont typeface="Arial" panose="020B0604020202020204" pitchFamily="34" charset="0"/>
              <a:buChar char="•"/>
            </a:pPr>
            <a:endParaRPr lang="nb-NO" sz="2400" b="0" dirty="0"/>
          </a:p>
          <a:p>
            <a:pPr marL="342900" indent="-342900">
              <a:buFont typeface="Arial" panose="020B0604020202020204" pitchFamily="34" charset="0"/>
              <a:buChar char="•"/>
            </a:pPr>
            <a:r>
              <a:rPr lang="nb-NO" sz="2400" b="0" dirty="0"/>
              <a:t>Tradisjonelt tekstbasert, men også deling av bilder og lenker</a:t>
            </a:r>
          </a:p>
          <a:p>
            <a:pPr marL="342900" indent="-342900">
              <a:buFont typeface="Arial" panose="020B0604020202020204" pitchFamily="34" charset="0"/>
              <a:buChar char="•"/>
            </a:pPr>
            <a:endParaRPr lang="nb-NO" sz="2400" b="0" dirty="0"/>
          </a:p>
          <a:p>
            <a:pPr marL="342900" indent="-342900">
              <a:buFont typeface="Arial" panose="020B0604020202020204" pitchFamily="34" charset="0"/>
              <a:buChar char="•"/>
            </a:pPr>
            <a:r>
              <a:rPr lang="nb-NO" sz="2400" b="0" dirty="0"/>
              <a:t>Kan være hensiktsmessig med en   	  personlig avsender, ikke virksomhet</a:t>
            </a:r>
          </a:p>
        </p:txBody>
      </p:sp>
    </p:spTree>
    <p:extLst>
      <p:ext uri="{BB962C8B-B14F-4D97-AF65-F5344CB8AC3E}">
        <p14:creationId xmlns:p14="http://schemas.microsoft.com/office/powerpoint/2010/main" val="630707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7431A-D76C-A695-674C-C0D5F892E476}"/>
              </a:ext>
            </a:extLst>
          </p:cNvPr>
          <p:cNvSpPr>
            <a:spLocks noGrp="1"/>
          </p:cNvSpPr>
          <p:nvPr>
            <p:ph type="ctrTitle"/>
          </p:nvPr>
        </p:nvSpPr>
        <p:spPr/>
        <p:txBody>
          <a:bodyPr anchor="b">
            <a:normAutofit fontScale="90000"/>
          </a:bodyPr>
          <a:lstStyle/>
          <a:p>
            <a:pPr>
              <a:lnSpc>
                <a:spcPct val="90000"/>
              </a:lnSpc>
            </a:pPr>
            <a:br>
              <a:rPr lang="nb-NO" sz="4400" dirty="0"/>
            </a:br>
            <a:br>
              <a:rPr lang="nb-NO" sz="4400" dirty="0"/>
            </a:br>
            <a:br>
              <a:rPr lang="nb-NO" sz="4400" dirty="0"/>
            </a:br>
            <a:br>
              <a:rPr lang="nb-NO" sz="4400" dirty="0"/>
            </a:br>
            <a:br>
              <a:rPr lang="nb-NO" sz="4400" dirty="0"/>
            </a:br>
            <a:br>
              <a:rPr lang="nb-NO" sz="4400" dirty="0"/>
            </a:br>
            <a:br>
              <a:rPr lang="nb-NO" sz="4400" dirty="0"/>
            </a:br>
            <a:r>
              <a:rPr lang="nb-NO" sz="4200" dirty="0"/>
              <a:t>Hvorfor ytre seg offentlig som helsearbeider?</a:t>
            </a:r>
            <a:br>
              <a:rPr lang="nb-NO" sz="1700" dirty="0"/>
            </a:br>
            <a:br>
              <a:rPr lang="nb-NO" sz="1700" dirty="0"/>
            </a:br>
            <a:endParaRPr lang="nb-NO" sz="1700" dirty="0"/>
          </a:p>
        </p:txBody>
      </p:sp>
      <p:sp>
        <p:nvSpPr>
          <p:cNvPr id="3" name="Undertittel 2">
            <a:extLst>
              <a:ext uri="{FF2B5EF4-FFF2-40B4-BE49-F238E27FC236}">
                <a16:creationId xmlns:a16="http://schemas.microsoft.com/office/drawing/2014/main" id="{53467517-8B2C-70E1-ED87-9848F37F8802}"/>
              </a:ext>
            </a:extLst>
          </p:cNvPr>
          <p:cNvSpPr>
            <a:spLocks noGrp="1"/>
          </p:cNvSpPr>
          <p:nvPr>
            <p:ph type="subTitle" idx="1"/>
          </p:nvPr>
        </p:nvSpPr>
        <p:spPr/>
        <p:txBody>
          <a:bodyPr>
            <a:normAutofit/>
          </a:bodyPr>
          <a:lstStyle/>
          <a:p>
            <a:r>
              <a:rPr lang="nb-NO" b="0" dirty="0"/>
              <a:t>Kommunikasjonssjef Tore Bollingmo, </a:t>
            </a:r>
            <a:br>
              <a:rPr lang="nb-NO" b="0" dirty="0"/>
            </a:br>
            <a:r>
              <a:rPr lang="nb-NO" b="0" dirty="0"/>
              <a:t>Norsk Sykepleierforbund</a:t>
            </a:r>
          </a:p>
          <a:p>
            <a:endParaRPr lang="nb-NO" b="0" dirty="0"/>
          </a:p>
          <a:p>
            <a:r>
              <a:rPr lang="nb-NO" b="0" dirty="0">
                <a:solidFill>
                  <a:schemeClr val="bg1"/>
                </a:solidFill>
              </a:rPr>
              <a:t>/ Legevaktforum, Bergen 2. mars 2023</a:t>
            </a:r>
          </a:p>
        </p:txBody>
      </p:sp>
      <p:pic>
        <p:nvPicPr>
          <p:cNvPr id="10" name="Plassholder for bilde 9">
            <a:extLst>
              <a:ext uri="{FF2B5EF4-FFF2-40B4-BE49-F238E27FC236}">
                <a16:creationId xmlns:a16="http://schemas.microsoft.com/office/drawing/2014/main" id="{E6DCA6C0-49AD-E4DC-804F-0727E2D6C21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040" r="26319"/>
          <a:stretch/>
        </p:blipFill>
        <p:spPr>
          <a:xfrm>
            <a:off x="5216525" y="19323"/>
            <a:ext cx="7696116" cy="6915406"/>
          </a:xfrm>
          <a:noFill/>
        </p:spPr>
      </p:pic>
    </p:spTree>
    <p:extLst>
      <p:ext uri="{BB962C8B-B14F-4D97-AF65-F5344CB8AC3E}">
        <p14:creationId xmlns:p14="http://schemas.microsoft.com/office/powerpoint/2010/main" val="299855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2A0E61E-D37C-4E0A-8A8C-941C42F8B3A7}"/>
              </a:ext>
            </a:extLst>
          </p:cNvPr>
          <p:cNvSpPr>
            <a:spLocks noGrp="1"/>
          </p:cNvSpPr>
          <p:nvPr>
            <p:ph type="ctrTitle"/>
          </p:nvPr>
        </p:nvSpPr>
        <p:spPr>
          <a:xfrm>
            <a:off x="528797" y="1383839"/>
            <a:ext cx="4445974" cy="4135293"/>
          </a:xfrm>
        </p:spPr>
        <p:txBody>
          <a:bodyPr/>
          <a:lstStyle/>
          <a:p>
            <a:r>
              <a:rPr lang="nb-NO" sz="3600" dirty="0"/>
              <a:t>Samme budskap tilpasset kanalene</a:t>
            </a:r>
            <a:br>
              <a:rPr lang="nb-NO" sz="3600" dirty="0"/>
            </a:br>
            <a:r>
              <a:rPr lang="nb-NO" sz="3600" dirty="0"/>
              <a:t>og deres kvaliteter</a:t>
            </a:r>
            <a:br>
              <a:rPr lang="nb-NO" sz="3600" dirty="0"/>
            </a:br>
            <a:br>
              <a:rPr lang="nb-NO" sz="3600" dirty="0"/>
            </a:br>
            <a:br>
              <a:rPr lang="nb-NO" sz="3600" dirty="0"/>
            </a:br>
            <a:r>
              <a:rPr lang="nb-NO" sz="3600" b="0" dirty="0"/>
              <a:t>Case: </a:t>
            </a:r>
            <a:r>
              <a:rPr lang="nb-NO" sz="3200" b="0" dirty="0"/>
              <a:t>Navs årlige bedriftsundersøkelse</a:t>
            </a:r>
          </a:p>
        </p:txBody>
      </p:sp>
      <p:sp>
        <p:nvSpPr>
          <p:cNvPr id="4" name="Undertittel 3">
            <a:extLst>
              <a:ext uri="{FF2B5EF4-FFF2-40B4-BE49-F238E27FC236}">
                <a16:creationId xmlns:a16="http://schemas.microsoft.com/office/drawing/2014/main" id="{AC8ACA3E-6325-4E9D-9154-441A9C676E01}"/>
              </a:ext>
            </a:extLst>
          </p:cNvPr>
          <p:cNvSpPr>
            <a:spLocks noGrp="1"/>
          </p:cNvSpPr>
          <p:nvPr>
            <p:ph type="subTitle" idx="1"/>
          </p:nvPr>
        </p:nvSpPr>
        <p:spPr/>
        <p:txBody>
          <a:bodyPr/>
          <a:lstStyle/>
          <a:p>
            <a:r>
              <a:rPr lang="nb-NO" dirty="0">
                <a:solidFill>
                  <a:schemeClr val="bg2"/>
                </a:solidFill>
              </a:rPr>
              <a:t>Eksempel</a:t>
            </a:r>
          </a:p>
        </p:txBody>
      </p:sp>
      <p:pic>
        <p:nvPicPr>
          <p:cNvPr id="10" name="Plassholder for bilde 9">
            <a:extLst>
              <a:ext uri="{FF2B5EF4-FFF2-40B4-BE49-F238E27FC236}">
                <a16:creationId xmlns:a16="http://schemas.microsoft.com/office/drawing/2014/main" id="{31E532E9-297D-4092-96BD-44B47F82C4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806" r="16806"/>
          <a:stretch>
            <a:fillRect/>
          </a:stretch>
        </p:blipFill>
        <p:spPr/>
      </p:pic>
      <p:sp>
        <p:nvSpPr>
          <p:cNvPr id="5" name="TekstSylinder 4">
            <a:extLst>
              <a:ext uri="{FF2B5EF4-FFF2-40B4-BE49-F238E27FC236}">
                <a16:creationId xmlns:a16="http://schemas.microsoft.com/office/drawing/2014/main" id="{08285805-9CF3-4B65-8E75-184B8FC41A83}"/>
              </a:ext>
            </a:extLst>
          </p:cNvPr>
          <p:cNvSpPr txBox="1"/>
          <p:nvPr/>
        </p:nvSpPr>
        <p:spPr>
          <a:xfrm>
            <a:off x="5508588" y="6581001"/>
            <a:ext cx="3470312" cy="276999"/>
          </a:xfrm>
          <a:prstGeom prst="rect">
            <a:avLst/>
          </a:prstGeom>
          <a:noFill/>
        </p:spPr>
        <p:txBody>
          <a:bodyPr wrap="square" rtlCol="0">
            <a:spAutoFit/>
          </a:bodyPr>
          <a:lstStyle/>
          <a:p>
            <a:r>
              <a:rPr lang="nb-NO" sz="1200" dirty="0">
                <a:solidFill>
                  <a:schemeClr val="tx2"/>
                </a:solidFill>
              </a:rPr>
              <a:t>Foto: Sunniva Tønsberg Gaski</a:t>
            </a:r>
          </a:p>
        </p:txBody>
      </p:sp>
    </p:spTree>
    <p:extLst>
      <p:ext uri="{BB962C8B-B14F-4D97-AF65-F5344CB8AC3E}">
        <p14:creationId xmlns:p14="http://schemas.microsoft.com/office/powerpoint/2010/main" val="868536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306CE84-0B0A-4B01-B6A3-287C2B580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70" y="2300515"/>
            <a:ext cx="3066216" cy="4095453"/>
          </a:xfrm>
          <a:prstGeom prst="rect">
            <a:avLst/>
          </a:prstGeom>
        </p:spPr>
      </p:pic>
      <p:pic>
        <p:nvPicPr>
          <p:cNvPr id="3" name="Bilde 2">
            <a:extLst>
              <a:ext uri="{FF2B5EF4-FFF2-40B4-BE49-F238E27FC236}">
                <a16:creationId xmlns:a16="http://schemas.microsoft.com/office/drawing/2014/main" id="{25336D87-2C6E-4F4A-A753-59E1D90CFB70}"/>
              </a:ext>
            </a:extLst>
          </p:cNvPr>
          <p:cNvPicPr>
            <a:picLocks noChangeAspect="1"/>
          </p:cNvPicPr>
          <p:nvPr/>
        </p:nvPicPr>
        <p:blipFill rotWithShape="1">
          <a:blip r:embed="rId4">
            <a:extLst>
              <a:ext uri="{28A0092B-C50C-407E-A947-70E740481C1C}">
                <a14:useLocalDpi xmlns:a14="http://schemas.microsoft.com/office/drawing/2010/main" val="0"/>
              </a:ext>
            </a:extLst>
          </a:blip>
          <a:srcRect t="9182" b="8596"/>
          <a:stretch/>
        </p:blipFill>
        <p:spPr>
          <a:xfrm>
            <a:off x="4310516" y="757168"/>
            <a:ext cx="3169788" cy="5638800"/>
          </a:xfrm>
          <a:prstGeom prst="rect">
            <a:avLst/>
          </a:prstGeom>
        </p:spPr>
      </p:pic>
      <p:pic>
        <p:nvPicPr>
          <p:cNvPr id="5" name="Bilde 4">
            <a:extLst>
              <a:ext uri="{FF2B5EF4-FFF2-40B4-BE49-F238E27FC236}">
                <a16:creationId xmlns:a16="http://schemas.microsoft.com/office/drawing/2014/main" id="{6C51DC1A-E20A-4351-A260-0DF59AD75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332" y="2592022"/>
            <a:ext cx="4210574" cy="3803946"/>
          </a:xfrm>
          <a:prstGeom prst="rect">
            <a:avLst/>
          </a:prstGeom>
        </p:spPr>
      </p:pic>
      <p:sp>
        <p:nvSpPr>
          <p:cNvPr id="8" name="Text Placeholder 20">
            <a:extLst>
              <a:ext uri="{FF2B5EF4-FFF2-40B4-BE49-F238E27FC236}">
                <a16:creationId xmlns:a16="http://schemas.microsoft.com/office/drawing/2014/main" id="{429E81B4-2C7D-4908-98C0-7E3A426CDAA5}"/>
              </a:ext>
            </a:extLst>
          </p:cNvPr>
          <p:cNvSpPr txBox="1">
            <a:spLocks/>
          </p:cNvSpPr>
          <p:nvPr/>
        </p:nvSpPr>
        <p:spPr>
          <a:xfrm>
            <a:off x="654070" y="462032"/>
            <a:ext cx="1811850" cy="1811850"/>
          </a:xfrm>
          <a:prstGeom prst="ellipse">
            <a:avLst/>
          </a:prstGeom>
          <a:solidFill>
            <a:srgbClr val="003A51"/>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Facebook</a:t>
            </a:r>
            <a:endParaRPr lang="en-US" dirty="0"/>
          </a:p>
        </p:txBody>
      </p:sp>
      <p:sp>
        <p:nvSpPr>
          <p:cNvPr id="9" name="Text Placeholder 20">
            <a:extLst>
              <a:ext uri="{FF2B5EF4-FFF2-40B4-BE49-F238E27FC236}">
                <a16:creationId xmlns:a16="http://schemas.microsoft.com/office/drawing/2014/main" id="{3A1E4A3E-3421-4D0F-95D8-ADE06B650B0D}"/>
              </a:ext>
            </a:extLst>
          </p:cNvPr>
          <p:cNvSpPr txBox="1">
            <a:spLocks/>
          </p:cNvSpPr>
          <p:nvPr/>
        </p:nvSpPr>
        <p:spPr>
          <a:xfrm>
            <a:off x="6688679" y="85894"/>
            <a:ext cx="1811850" cy="1811850"/>
          </a:xfrm>
          <a:prstGeom prst="ellipse">
            <a:avLst/>
          </a:prstGeom>
          <a:solidFill>
            <a:schemeClr val="accent5"/>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tx1"/>
                </a:solidFill>
              </a:rPr>
              <a:t>Instagram</a:t>
            </a:r>
            <a:endParaRPr lang="en-US" dirty="0">
              <a:solidFill>
                <a:schemeClr val="tx1"/>
              </a:solidFill>
            </a:endParaRPr>
          </a:p>
        </p:txBody>
      </p:sp>
      <p:sp>
        <p:nvSpPr>
          <p:cNvPr id="10" name="Text Placeholder 20">
            <a:extLst>
              <a:ext uri="{FF2B5EF4-FFF2-40B4-BE49-F238E27FC236}">
                <a16:creationId xmlns:a16="http://schemas.microsoft.com/office/drawing/2014/main" id="{F1845078-1417-4421-AF2E-61AA9D048BB1}"/>
              </a:ext>
            </a:extLst>
          </p:cNvPr>
          <p:cNvSpPr txBox="1">
            <a:spLocks/>
          </p:cNvSpPr>
          <p:nvPr/>
        </p:nvSpPr>
        <p:spPr>
          <a:xfrm>
            <a:off x="10162056" y="780172"/>
            <a:ext cx="1811850" cy="1811850"/>
          </a:xfrm>
          <a:prstGeom prst="ellipse">
            <a:avLst/>
          </a:prstGeom>
          <a:solidFill>
            <a:schemeClr val="accent3"/>
          </a:solidFill>
          <a:ln>
            <a:solidFill>
              <a:schemeClr val="accent3"/>
            </a:solidFill>
          </a:ln>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tx1"/>
                </a:solidFill>
              </a:rPr>
              <a:t>Twitter</a:t>
            </a:r>
            <a:endParaRPr lang="en-US" dirty="0">
              <a:solidFill>
                <a:schemeClr val="tx1"/>
              </a:solidFill>
            </a:endParaRPr>
          </a:p>
        </p:txBody>
      </p:sp>
    </p:spTree>
    <p:extLst>
      <p:ext uri="{BB962C8B-B14F-4D97-AF65-F5344CB8AC3E}">
        <p14:creationId xmlns:p14="http://schemas.microsoft.com/office/powerpoint/2010/main" val="22067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8D1EFD6-E208-47BC-8D2E-266A48402D41}"/>
              </a:ext>
            </a:extLst>
          </p:cNvPr>
          <p:cNvSpPr>
            <a:spLocks noGrp="1"/>
          </p:cNvSpPr>
          <p:nvPr>
            <p:ph idx="1"/>
          </p:nvPr>
        </p:nvSpPr>
        <p:spPr>
          <a:xfrm>
            <a:off x="533399" y="1721880"/>
            <a:ext cx="7191375" cy="4546600"/>
          </a:xfrm>
        </p:spPr>
        <p:txBody>
          <a:bodyPr/>
          <a:lstStyle/>
          <a:p>
            <a:pPr marL="0" indent="0">
              <a:buNone/>
            </a:pPr>
            <a:r>
              <a:rPr lang="nb-NO" sz="2800" dirty="0"/>
              <a:t>Et stikkord er </a:t>
            </a:r>
            <a:r>
              <a:rPr lang="nb-NO" sz="2800" b="1" dirty="0"/>
              <a:t>variasjon:</a:t>
            </a:r>
          </a:p>
          <a:p>
            <a:pPr marL="457200" indent="-457200"/>
            <a:r>
              <a:rPr lang="nb-NO" sz="2800" dirty="0"/>
              <a:t>Nyhetsartikler</a:t>
            </a:r>
          </a:p>
          <a:p>
            <a:pPr marL="457200" indent="-457200"/>
            <a:r>
              <a:rPr lang="nb-NO" sz="2800" dirty="0"/>
              <a:t>Debattinnlegg/meninger</a:t>
            </a:r>
          </a:p>
          <a:p>
            <a:pPr marL="457200" indent="-457200"/>
            <a:r>
              <a:rPr lang="nb-NO" sz="2800" dirty="0"/>
              <a:t>Fakta og statistikk</a:t>
            </a:r>
          </a:p>
          <a:p>
            <a:pPr marL="457200" indent="-457200"/>
            <a:r>
              <a:rPr lang="nb-NO" sz="2800" dirty="0"/>
              <a:t>Gratulasjoner</a:t>
            </a:r>
          </a:p>
          <a:p>
            <a:pPr marL="457200" indent="-457200"/>
            <a:r>
              <a:rPr lang="nb-NO" sz="2800" dirty="0"/>
              <a:t>Konkurranser</a:t>
            </a:r>
          </a:p>
          <a:p>
            <a:pPr marL="0" indent="0">
              <a:buNone/>
            </a:pPr>
            <a:r>
              <a:rPr lang="nb-NO" sz="2800" dirty="0"/>
              <a:t>…og man vil gjerne se folka!</a:t>
            </a:r>
            <a:endParaRPr lang="nb-NO" sz="2800" dirty="0">
              <a:solidFill>
                <a:schemeClr val="accent5"/>
              </a:solidFill>
            </a:endParaRPr>
          </a:p>
          <a:p>
            <a:pPr marL="457200" indent="-457200"/>
            <a:endParaRPr lang="nb-NO" sz="2800" dirty="0"/>
          </a:p>
          <a:p>
            <a:pPr marL="457200" indent="-457200"/>
            <a:endParaRPr lang="nb-NO" sz="2800" dirty="0"/>
          </a:p>
          <a:p>
            <a:pPr marL="457200" indent="-457200"/>
            <a:endParaRPr lang="nb-NO" sz="2800" dirty="0"/>
          </a:p>
          <a:p>
            <a:pPr marL="457200" indent="-457200"/>
            <a:endParaRPr lang="nb-NO" sz="2800" dirty="0"/>
          </a:p>
        </p:txBody>
      </p:sp>
      <p:sp>
        <p:nvSpPr>
          <p:cNvPr id="3" name="Tittel 2">
            <a:extLst>
              <a:ext uri="{FF2B5EF4-FFF2-40B4-BE49-F238E27FC236}">
                <a16:creationId xmlns:a16="http://schemas.microsoft.com/office/drawing/2014/main" id="{56F385B3-E529-4116-84CD-564A94CED211}"/>
              </a:ext>
            </a:extLst>
          </p:cNvPr>
          <p:cNvSpPr>
            <a:spLocks noGrp="1"/>
          </p:cNvSpPr>
          <p:nvPr>
            <p:ph type="title"/>
          </p:nvPr>
        </p:nvSpPr>
        <p:spPr/>
        <p:txBody>
          <a:bodyPr/>
          <a:lstStyle/>
          <a:p>
            <a:r>
              <a:rPr lang="nb-NO" dirty="0">
                <a:solidFill>
                  <a:schemeClr val="bg2"/>
                </a:solidFill>
              </a:rPr>
              <a:t>Så, hva skaper engasjement?</a:t>
            </a:r>
          </a:p>
        </p:txBody>
      </p:sp>
      <p:pic>
        <p:nvPicPr>
          <p:cNvPr id="5" name="Grafikk 4" descr="Kommentar hjerte med heldekkende fyll">
            <a:extLst>
              <a:ext uri="{FF2B5EF4-FFF2-40B4-BE49-F238E27FC236}">
                <a16:creationId xmlns:a16="http://schemas.microsoft.com/office/drawing/2014/main" id="{DD0374CE-E474-4719-BEA1-8EB972995E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2426" y="1603664"/>
            <a:ext cx="914400" cy="914400"/>
          </a:xfrm>
          <a:prstGeom prst="rect">
            <a:avLst/>
          </a:prstGeom>
        </p:spPr>
      </p:pic>
      <p:pic>
        <p:nvPicPr>
          <p:cNvPr id="7" name="Grafikk 6" descr="Kommentar Liker med heldekkende fyll">
            <a:extLst>
              <a:ext uri="{FF2B5EF4-FFF2-40B4-BE49-F238E27FC236}">
                <a16:creationId xmlns:a16="http://schemas.microsoft.com/office/drawing/2014/main" id="{85E5B1C7-19EB-4127-81C1-8E6222A016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061576" y="1401449"/>
            <a:ext cx="914400" cy="914400"/>
          </a:xfrm>
          <a:prstGeom prst="rect">
            <a:avLst/>
          </a:prstGeom>
        </p:spPr>
      </p:pic>
      <p:pic>
        <p:nvPicPr>
          <p:cNvPr id="9" name="Grafikk 8" descr="Kundeomtale med heldekkende fyll">
            <a:extLst>
              <a:ext uri="{FF2B5EF4-FFF2-40B4-BE49-F238E27FC236}">
                <a16:creationId xmlns:a16="http://schemas.microsoft.com/office/drawing/2014/main" id="{54AA21A5-AAED-4D4F-84CA-EA8E75E061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0751" y="2113634"/>
            <a:ext cx="2394300" cy="2394300"/>
          </a:xfrm>
          <a:prstGeom prst="rect">
            <a:avLst/>
          </a:prstGeom>
        </p:spPr>
      </p:pic>
      <p:pic>
        <p:nvPicPr>
          <p:cNvPr id="10" name="Grafikk 9" descr="Kommentar Liker med heldekkende fyll">
            <a:extLst>
              <a:ext uri="{FF2B5EF4-FFF2-40B4-BE49-F238E27FC236}">
                <a16:creationId xmlns:a16="http://schemas.microsoft.com/office/drawing/2014/main" id="{F745DEC3-3AE9-47C1-8DB5-344D608090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99389" y="3055799"/>
            <a:ext cx="914400" cy="914400"/>
          </a:xfrm>
          <a:prstGeom prst="rect">
            <a:avLst/>
          </a:prstGeom>
        </p:spPr>
      </p:pic>
      <p:pic>
        <p:nvPicPr>
          <p:cNvPr id="11" name="Grafikk 10" descr="Kommentar hjerte med heldekkende fyll">
            <a:extLst>
              <a:ext uri="{FF2B5EF4-FFF2-40B4-BE49-F238E27FC236}">
                <a16:creationId xmlns:a16="http://schemas.microsoft.com/office/drawing/2014/main" id="{7CB96A25-27D1-4646-AB6A-764BEC5316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0629901" y="3008984"/>
            <a:ext cx="914400" cy="914400"/>
          </a:xfrm>
          <a:prstGeom prst="rect">
            <a:avLst/>
          </a:prstGeom>
        </p:spPr>
      </p:pic>
      <p:pic>
        <p:nvPicPr>
          <p:cNvPr id="6" name="Grafikk 5" descr="Hjerte med heldekkende fyll">
            <a:extLst>
              <a:ext uri="{FF2B5EF4-FFF2-40B4-BE49-F238E27FC236}">
                <a16:creationId xmlns:a16="http://schemas.microsoft.com/office/drawing/2014/main" id="{3970C0B5-EF0C-4688-8235-F9F08C5F67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72050" y="2946225"/>
            <a:ext cx="590550" cy="590550"/>
          </a:xfrm>
          <a:prstGeom prst="rect">
            <a:avLst/>
          </a:prstGeom>
        </p:spPr>
      </p:pic>
      <p:pic>
        <p:nvPicPr>
          <p:cNvPr id="14" name="Grafikk 13" descr="Hjerte med heldekkende fyll">
            <a:extLst>
              <a:ext uri="{FF2B5EF4-FFF2-40B4-BE49-F238E27FC236}">
                <a16:creationId xmlns:a16="http://schemas.microsoft.com/office/drawing/2014/main" id="{C9F0992D-369C-4FE4-B9DB-12F5DF27DE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42212" y="5432250"/>
            <a:ext cx="590550" cy="590550"/>
          </a:xfrm>
          <a:prstGeom prst="rect">
            <a:avLst/>
          </a:prstGeom>
        </p:spPr>
      </p:pic>
    </p:spTree>
    <p:extLst>
      <p:ext uri="{BB962C8B-B14F-4D97-AF65-F5344CB8AC3E}">
        <p14:creationId xmlns:p14="http://schemas.microsoft.com/office/powerpoint/2010/main" val="2271322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0205572-77BD-953B-1A3F-AA3F61DF818D}"/>
              </a:ext>
            </a:extLst>
          </p:cNvPr>
          <p:cNvSpPr>
            <a:spLocks noGrp="1"/>
          </p:cNvSpPr>
          <p:nvPr>
            <p:ph type="ctrTitle"/>
          </p:nvPr>
        </p:nvSpPr>
        <p:spPr>
          <a:xfrm>
            <a:off x="528797" y="1383839"/>
            <a:ext cx="6245629" cy="4135293"/>
          </a:xfrm>
        </p:spPr>
        <p:txBody>
          <a:bodyPr/>
          <a:lstStyle/>
          <a:p>
            <a:r>
              <a:rPr lang="nb-NO" dirty="0"/>
              <a:t>Veien fra et innlegg på Facebook til omtale i media</a:t>
            </a:r>
          </a:p>
        </p:txBody>
      </p:sp>
      <p:sp>
        <p:nvSpPr>
          <p:cNvPr id="4" name="Undertittel 3">
            <a:extLst>
              <a:ext uri="{FF2B5EF4-FFF2-40B4-BE49-F238E27FC236}">
                <a16:creationId xmlns:a16="http://schemas.microsoft.com/office/drawing/2014/main" id="{9D536D83-ACBE-2FD1-064E-7A1A0F302D9D}"/>
              </a:ext>
            </a:extLst>
          </p:cNvPr>
          <p:cNvSpPr>
            <a:spLocks noGrp="1"/>
          </p:cNvSpPr>
          <p:nvPr>
            <p:ph type="subTitle" idx="1"/>
          </p:nvPr>
        </p:nvSpPr>
        <p:spPr/>
        <p:txBody>
          <a:bodyPr/>
          <a:lstStyle/>
          <a:p>
            <a:r>
              <a:rPr lang="nb-NO" dirty="0">
                <a:solidFill>
                  <a:schemeClr val="accent5"/>
                </a:solidFill>
              </a:rPr>
              <a:t>Sosiale medier som tillitsvalgt</a:t>
            </a:r>
          </a:p>
        </p:txBody>
      </p:sp>
      <p:pic>
        <p:nvPicPr>
          <p:cNvPr id="5" name="Graphic 6">
            <a:extLst>
              <a:ext uri="{FF2B5EF4-FFF2-40B4-BE49-F238E27FC236}">
                <a16:creationId xmlns:a16="http://schemas.microsoft.com/office/drawing/2014/main" id="{88134716-ABA6-5FB3-7B3B-10DD5CDA9A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2868" y="1047330"/>
            <a:ext cx="3597906" cy="5882574"/>
          </a:xfrm>
          <a:prstGeom prst="rect">
            <a:avLst/>
          </a:prstGeom>
        </p:spPr>
      </p:pic>
    </p:spTree>
    <p:extLst>
      <p:ext uri="{BB962C8B-B14F-4D97-AF65-F5344CB8AC3E}">
        <p14:creationId xmlns:p14="http://schemas.microsoft.com/office/powerpoint/2010/main" val="3376977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8345947-3A31-77AE-FD1F-AB6261349AC7}"/>
              </a:ext>
            </a:extLst>
          </p:cNvPr>
          <p:cNvSpPr>
            <a:spLocks noGrp="1"/>
          </p:cNvSpPr>
          <p:nvPr>
            <p:ph idx="1"/>
          </p:nvPr>
        </p:nvSpPr>
        <p:spPr>
          <a:xfrm>
            <a:off x="857250" y="2379105"/>
            <a:ext cx="6946900" cy="1364220"/>
          </a:xfrm>
        </p:spPr>
        <p:txBody>
          <a:bodyPr/>
          <a:lstStyle/>
          <a:p>
            <a:pPr marL="0" indent="0">
              <a:buNone/>
            </a:pPr>
            <a:r>
              <a:rPr lang="nb-NO" sz="4000" dirty="0">
                <a:solidFill>
                  <a:schemeClr val="accent5"/>
                </a:solidFill>
              </a:rPr>
              <a:t>Sosiale</a:t>
            </a:r>
            <a:r>
              <a:rPr lang="nb-NO" sz="4000" dirty="0"/>
              <a:t> og </a:t>
            </a:r>
            <a:r>
              <a:rPr lang="nb-NO" sz="4000" dirty="0">
                <a:solidFill>
                  <a:schemeClr val="accent5"/>
                </a:solidFill>
              </a:rPr>
              <a:t>redaksjonelle</a:t>
            </a:r>
            <a:r>
              <a:rPr lang="nb-NO" sz="4000" dirty="0"/>
              <a:t> medier påvirker hverandre.</a:t>
            </a:r>
          </a:p>
          <a:p>
            <a:pPr marL="0" indent="0">
              <a:buNone/>
            </a:pPr>
            <a:endParaRPr lang="nb-NO" dirty="0"/>
          </a:p>
        </p:txBody>
      </p:sp>
    </p:spTree>
    <p:extLst>
      <p:ext uri="{BB962C8B-B14F-4D97-AF65-F5344CB8AC3E}">
        <p14:creationId xmlns:p14="http://schemas.microsoft.com/office/powerpoint/2010/main" val="4095387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9FE8D9-694F-9654-5BD2-86637A49E33E}"/>
              </a:ext>
            </a:extLst>
          </p:cNvPr>
          <p:cNvPicPr>
            <a:picLocks noChangeAspect="1"/>
          </p:cNvPicPr>
          <p:nvPr/>
        </p:nvPicPr>
        <p:blipFill rotWithShape="1">
          <a:blip r:embed="rId2">
            <a:extLst>
              <a:ext uri="{28A0092B-C50C-407E-A947-70E740481C1C}">
                <a14:useLocalDpi xmlns:a14="http://schemas.microsoft.com/office/drawing/2010/main" val="0"/>
              </a:ext>
            </a:extLst>
          </a:blip>
          <a:srcRect r="4009"/>
          <a:stretch/>
        </p:blipFill>
        <p:spPr>
          <a:xfrm>
            <a:off x="1904078" y="2380210"/>
            <a:ext cx="8383844" cy="2840718"/>
          </a:xfrm>
          <a:prstGeom prst="rect">
            <a:avLst/>
          </a:prstGeom>
        </p:spPr>
      </p:pic>
      <p:sp>
        <p:nvSpPr>
          <p:cNvPr id="4" name="Tittel 3">
            <a:extLst>
              <a:ext uri="{FF2B5EF4-FFF2-40B4-BE49-F238E27FC236}">
                <a16:creationId xmlns:a16="http://schemas.microsoft.com/office/drawing/2014/main" id="{ADD7DC16-CF27-8832-8A37-0BCD36F28E64}"/>
              </a:ext>
            </a:extLst>
          </p:cNvPr>
          <p:cNvSpPr>
            <a:spLocks noGrp="1"/>
          </p:cNvSpPr>
          <p:nvPr>
            <p:ph type="title"/>
          </p:nvPr>
        </p:nvSpPr>
        <p:spPr>
          <a:xfrm>
            <a:off x="514349" y="590075"/>
            <a:ext cx="10340463" cy="811374"/>
          </a:xfrm>
        </p:spPr>
        <p:txBody>
          <a:bodyPr/>
          <a:lstStyle/>
          <a:p>
            <a:r>
              <a:rPr lang="nb-NO" sz="3200" dirty="0"/>
              <a:t>Hovedtillitsvalgt i Trøndelag tok til tastaturet</a:t>
            </a:r>
          </a:p>
        </p:txBody>
      </p:sp>
    </p:spTree>
    <p:extLst>
      <p:ext uri="{BB962C8B-B14F-4D97-AF65-F5344CB8AC3E}">
        <p14:creationId xmlns:p14="http://schemas.microsoft.com/office/powerpoint/2010/main" val="368213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9FE8D9-694F-9654-5BD2-86637A49E33E}"/>
              </a:ext>
            </a:extLst>
          </p:cNvPr>
          <p:cNvPicPr>
            <a:picLocks noChangeAspect="1"/>
          </p:cNvPicPr>
          <p:nvPr/>
        </p:nvPicPr>
        <p:blipFill rotWithShape="1">
          <a:blip r:embed="rId2">
            <a:extLst>
              <a:ext uri="{28A0092B-C50C-407E-A947-70E740481C1C}">
                <a14:useLocalDpi xmlns:a14="http://schemas.microsoft.com/office/drawing/2010/main" val="0"/>
              </a:ext>
            </a:extLst>
          </a:blip>
          <a:srcRect l="821" t="1383" r="-821" b="7593"/>
          <a:stretch/>
        </p:blipFill>
        <p:spPr>
          <a:xfrm>
            <a:off x="2904537" y="1681317"/>
            <a:ext cx="6382926" cy="4827637"/>
          </a:xfrm>
          <a:prstGeom prst="rect">
            <a:avLst/>
          </a:prstGeom>
        </p:spPr>
      </p:pic>
      <p:sp>
        <p:nvSpPr>
          <p:cNvPr id="4" name="Tittel 3">
            <a:extLst>
              <a:ext uri="{FF2B5EF4-FFF2-40B4-BE49-F238E27FC236}">
                <a16:creationId xmlns:a16="http://schemas.microsoft.com/office/drawing/2014/main" id="{ADD7DC16-CF27-8832-8A37-0BCD36F28E64}"/>
              </a:ext>
            </a:extLst>
          </p:cNvPr>
          <p:cNvSpPr>
            <a:spLocks noGrp="1"/>
          </p:cNvSpPr>
          <p:nvPr>
            <p:ph type="title"/>
          </p:nvPr>
        </p:nvSpPr>
        <p:spPr>
          <a:xfrm>
            <a:off x="514349" y="590075"/>
            <a:ext cx="10645263" cy="811374"/>
          </a:xfrm>
        </p:spPr>
        <p:txBody>
          <a:bodyPr/>
          <a:lstStyle/>
          <a:p>
            <a:r>
              <a:rPr lang="nb-NO" sz="2800" dirty="0"/>
              <a:t>… to dager senere sto innlegget på trykk i Adresseavisen</a:t>
            </a:r>
          </a:p>
        </p:txBody>
      </p:sp>
    </p:spTree>
    <p:extLst>
      <p:ext uri="{BB962C8B-B14F-4D97-AF65-F5344CB8AC3E}">
        <p14:creationId xmlns:p14="http://schemas.microsoft.com/office/powerpoint/2010/main" val="921191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9FE8D9-694F-9654-5BD2-86637A49E33E}"/>
              </a:ext>
            </a:extLst>
          </p:cNvPr>
          <p:cNvPicPr>
            <a:picLocks noChangeAspect="1"/>
          </p:cNvPicPr>
          <p:nvPr/>
        </p:nvPicPr>
        <p:blipFill rotWithShape="1">
          <a:blip r:embed="rId2">
            <a:extLst>
              <a:ext uri="{28A0092B-C50C-407E-A947-70E740481C1C}">
                <a14:useLocalDpi xmlns:a14="http://schemas.microsoft.com/office/drawing/2010/main" val="0"/>
              </a:ext>
            </a:extLst>
          </a:blip>
          <a:srcRect l="312" r="1442"/>
          <a:stretch/>
        </p:blipFill>
        <p:spPr>
          <a:xfrm>
            <a:off x="2674374" y="1750143"/>
            <a:ext cx="6843252" cy="4827637"/>
          </a:xfrm>
          <a:prstGeom prst="rect">
            <a:avLst/>
          </a:prstGeom>
        </p:spPr>
      </p:pic>
      <p:sp>
        <p:nvSpPr>
          <p:cNvPr id="4" name="Tittel 3">
            <a:extLst>
              <a:ext uri="{FF2B5EF4-FFF2-40B4-BE49-F238E27FC236}">
                <a16:creationId xmlns:a16="http://schemas.microsoft.com/office/drawing/2014/main" id="{ADD7DC16-CF27-8832-8A37-0BCD36F28E64}"/>
              </a:ext>
            </a:extLst>
          </p:cNvPr>
          <p:cNvSpPr>
            <a:spLocks noGrp="1"/>
          </p:cNvSpPr>
          <p:nvPr>
            <p:ph type="title"/>
          </p:nvPr>
        </p:nvSpPr>
        <p:spPr>
          <a:xfrm>
            <a:off x="514349" y="590075"/>
            <a:ext cx="10645263" cy="811374"/>
          </a:xfrm>
        </p:spPr>
        <p:txBody>
          <a:bodyPr/>
          <a:lstStyle/>
          <a:p>
            <a:r>
              <a:rPr lang="nb-NO" sz="2800" dirty="0"/>
              <a:t>…tre dager senere omtalte NRK sykepleiermangelen</a:t>
            </a:r>
          </a:p>
        </p:txBody>
      </p:sp>
    </p:spTree>
    <p:extLst>
      <p:ext uri="{BB962C8B-B14F-4D97-AF65-F5344CB8AC3E}">
        <p14:creationId xmlns:p14="http://schemas.microsoft.com/office/powerpoint/2010/main" val="318175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9FE8D9-694F-9654-5BD2-86637A49E33E}"/>
              </a:ext>
            </a:extLst>
          </p:cNvPr>
          <p:cNvPicPr>
            <a:picLocks noChangeAspect="1"/>
          </p:cNvPicPr>
          <p:nvPr/>
        </p:nvPicPr>
        <p:blipFill rotWithShape="1">
          <a:blip r:embed="rId3">
            <a:extLst>
              <a:ext uri="{28A0092B-C50C-407E-A947-70E740481C1C}">
                <a14:useLocalDpi xmlns:a14="http://schemas.microsoft.com/office/drawing/2010/main" val="0"/>
              </a:ext>
            </a:extLst>
          </a:blip>
          <a:srcRect t="913" b="10111"/>
          <a:stretch/>
        </p:blipFill>
        <p:spPr>
          <a:xfrm>
            <a:off x="3054451" y="1710813"/>
            <a:ext cx="5565058" cy="4485628"/>
          </a:xfrm>
          <a:prstGeom prst="rect">
            <a:avLst/>
          </a:prstGeom>
        </p:spPr>
      </p:pic>
      <p:sp>
        <p:nvSpPr>
          <p:cNvPr id="4" name="Tittel 3">
            <a:extLst>
              <a:ext uri="{FF2B5EF4-FFF2-40B4-BE49-F238E27FC236}">
                <a16:creationId xmlns:a16="http://schemas.microsoft.com/office/drawing/2014/main" id="{ADD7DC16-CF27-8832-8A37-0BCD36F28E64}"/>
              </a:ext>
            </a:extLst>
          </p:cNvPr>
          <p:cNvSpPr>
            <a:spLocks noGrp="1"/>
          </p:cNvSpPr>
          <p:nvPr>
            <p:ph type="title"/>
          </p:nvPr>
        </p:nvSpPr>
        <p:spPr>
          <a:xfrm>
            <a:off x="514349" y="590075"/>
            <a:ext cx="10645263" cy="811374"/>
          </a:xfrm>
        </p:spPr>
        <p:txBody>
          <a:bodyPr/>
          <a:lstStyle/>
          <a:p>
            <a:r>
              <a:rPr lang="nb-NO" sz="2800" dirty="0"/>
              <a:t>… Fylkesleder med kronikk fem dager senere</a:t>
            </a:r>
          </a:p>
        </p:txBody>
      </p:sp>
    </p:spTree>
    <p:extLst>
      <p:ext uri="{BB962C8B-B14F-4D97-AF65-F5344CB8AC3E}">
        <p14:creationId xmlns:p14="http://schemas.microsoft.com/office/powerpoint/2010/main" val="2425737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9FE8D9-694F-9654-5BD2-86637A49E33E}"/>
              </a:ext>
            </a:extLst>
          </p:cNvPr>
          <p:cNvPicPr>
            <a:picLocks noChangeAspect="1"/>
          </p:cNvPicPr>
          <p:nvPr/>
        </p:nvPicPr>
        <p:blipFill>
          <a:blip r:embed="rId3">
            <a:extLst>
              <a:ext uri="{28A0092B-C50C-407E-A947-70E740481C1C}">
                <a14:useLocalDpi xmlns:a14="http://schemas.microsoft.com/office/drawing/2010/main" val="0"/>
              </a:ext>
            </a:extLst>
          </a:blip>
          <a:srcRect l="2235" r="2235"/>
          <a:stretch/>
        </p:blipFill>
        <p:spPr>
          <a:xfrm>
            <a:off x="3054451" y="1710813"/>
            <a:ext cx="5565058" cy="4485628"/>
          </a:xfrm>
          <a:prstGeom prst="rect">
            <a:avLst/>
          </a:prstGeom>
        </p:spPr>
      </p:pic>
      <p:sp>
        <p:nvSpPr>
          <p:cNvPr id="4" name="Tittel 3">
            <a:extLst>
              <a:ext uri="{FF2B5EF4-FFF2-40B4-BE49-F238E27FC236}">
                <a16:creationId xmlns:a16="http://schemas.microsoft.com/office/drawing/2014/main" id="{ADD7DC16-CF27-8832-8A37-0BCD36F28E64}"/>
              </a:ext>
            </a:extLst>
          </p:cNvPr>
          <p:cNvSpPr>
            <a:spLocks noGrp="1"/>
          </p:cNvSpPr>
          <p:nvPr>
            <p:ph type="title"/>
          </p:nvPr>
        </p:nvSpPr>
        <p:spPr>
          <a:xfrm>
            <a:off x="514349" y="590075"/>
            <a:ext cx="10645263" cy="811374"/>
          </a:xfrm>
        </p:spPr>
        <p:txBody>
          <a:bodyPr/>
          <a:lstStyle/>
          <a:p>
            <a:r>
              <a:rPr lang="nb-NO" sz="2800" dirty="0"/>
              <a:t>…Fylkesleder deltar i Dagsnytt 18 fem dager senere</a:t>
            </a:r>
          </a:p>
        </p:txBody>
      </p:sp>
    </p:spTree>
    <p:extLst>
      <p:ext uri="{BB962C8B-B14F-4D97-AF65-F5344CB8AC3E}">
        <p14:creationId xmlns:p14="http://schemas.microsoft.com/office/powerpoint/2010/main" val="404761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2D1B0E5-A7B7-C8FA-E859-DD3BA38C56DC}"/>
              </a:ext>
            </a:extLst>
          </p:cNvPr>
          <p:cNvSpPr>
            <a:spLocks noGrp="1"/>
          </p:cNvSpPr>
          <p:nvPr>
            <p:ph idx="4294967295"/>
          </p:nvPr>
        </p:nvSpPr>
        <p:spPr>
          <a:xfrm>
            <a:off x="1460937" y="2402613"/>
            <a:ext cx="8201025" cy="2052774"/>
          </a:xfrm>
        </p:spPr>
        <p:txBody>
          <a:bodyPr/>
          <a:lstStyle/>
          <a:p>
            <a:pPr marL="0" indent="0">
              <a:buNone/>
            </a:pPr>
            <a:r>
              <a:rPr lang="nb-NO" sz="4400" b="1" dirty="0"/>
              <a:t>Hva er hensikten med å være </a:t>
            </a:r>
            <a:br>
              <a:rPr lang="nb-NO" sz="4400" b="1" dirty="0"/>
            </a:br>
            <a:r>
              <a:rPr lang="nb-NO" sz="4400" b="1" dirty="0"/>
              <a:t>i media og sosiale medier?</a:t>
            </a:r>
            <a:endParaRPr lang="nb-NO" sz="2400" b="1" dirty="0"/>
          </a:p>
        </p:txBody>
      </p:sp>
      <p:cxnSp>
        <p:nvCxnSpPr>
          <p:cNvPr id="4" name="Rett linje 3">
            <a:extLst>
              <a:ext uri="{FF2B5EF4-FFF2-40B4-BE49-F238E27FC236}">
                <a16:creationId xmlns:a16="http://schemas.microsoft.com/office/drawing/2014/main" id="{1EF33567-B1A2-F52B-8FA9-255B67F6EB11}"/>
              </a:ext>
            </a:extLst>
          </p:cNvPr>
          <p:cNvCxnSpPr>
            <a:cxnSpLocks/>
          </p:cNvCxnSpPr>
          <p:nvPr/>
        </p:nvCxnSpPr>
        <p:spPr>
          <a:xfrm>
            <a:off x="1534510" y="3908149"/>
            <a:ext cx="828226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kstSylinder 4">
            <a:extLst>
              <a:ext uri="{FF2B5EF4-FFF2-40B4-BE49-F238E27FC236}">
                <a16:creationId xmlns:a16="http://schemas.microsoft.com/office/drawing/2014/main" id="{3B3CD5D8-95EE-2093-4AE4-DB39589F61B2}"/>
              </a:ext>
            </a:extLst>
          </p:cNvPr>
          <p:cNvSpPr txBox="1"/>
          <p:nvPr/>
        </p:nvSpPr>
        <p:spPr>
          <a:xfrm>
            <a:off x="1534509" y="4296131"/>
            <a:ext cx="8807669" cy="1384995"/>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defRPr/>
            </a:pPr>
            <a:r>
              <a:rPr lang="nb-NO" altLang="nb-NO" sz="2800" dirty="0">
                <a:solidFill>
                  <a:schemeClr val="bg1"/>
                </a:solidFill>
                <a:latin typeface="Arial" pitchFamily="34" charset="0"/>
                <a:cs typeface="Arial" pitchFamily="34" charset="0"/>
              </a:rPr>
              <a:t>Hvis man jobber i legevakt har man en viktig rolle i velferdssamfunnet. Da er det naturlig å v</a:t>
            </a:r>
            <a:r>
              <a:rPr kumimoji="0" lang="nb-NO" altLang="nb-NO" sz="2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ære et tema i den offentlige samtalen. </a:t>
            </a:r>
          </a:p>
        </p:txBody>
      </p:sp>
    </p:spTree>
    <p:extLst>
      <p:ext uri="{BB962C8B-B14F-4D97-AF65-F5344CB8AC3E}">
        <p14:creationId xmlns:p14="http://schemas.microsoft.com/office/powerpoint/2010/main" val="1505693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99FE8D9-694F-9654-5BD2-86637A49E33E}"/>
              </a:ext>
            </a:extLst>
          </p:cNvPr>
          <p:cNvPicPr>
            <a:picLocks noChangeAspect="1"/>
          </p:cNvPicPr>
          <p:nvPr/>
        </p:nvPicPr>
        <p:blipFill>
          <a:blip r:embed="rId3">
            <a:extLst>
              <a:ext uri="{28A0092B-C50C-407E-A947-70E740481C1C}">
                <a14:useLocalDpi xmlns:a14="http://schemas.microsoft.com/office/drawing/2010/main" val="0"/>
              </a:ext>
            </a:extLst>
          </a:blip>
          <a:srcRect l="339" r="339"/>
          <a:stretch/>
        </p:blipFill>
        <p:spPr>
          <a:xfrm>
            <a:off x="5406953" y="1401449"/>
            <a:ext cx="5565058" cy="4485628"/>
          </a:xfrm>
          <a:prstGeom prst="rect">
            <a:avLst/>
          </a:prstGeom>
        </p:spPr>
      </p:pic>
      <p:sp>
        <p:nvSpPr>
          <p:cNvPr id="4" name="Tittel 3">
            <a:extLst>
              <a:ext uri="{FF2B5EF4-FFF2-40B4-BE49-F238E27FC236}">
                <a16:creationId xmlns:a16="http://schemas.microsoft.com/office/drawing/2014/main" id="{ADD7DC16-CF27-8832-8A37-0BCD36F28E64}"/>
              </a:ext>
            </a:extLst>
          </p:cNvPr>
          <p:cNvSpPr>
            <a:spLocks noGrp="1"/>
          </p:cNvSpPr>
          <p:nvPr>
            <p:ph type="title"/>
          </p:nvPr>
        </p:nvSpPr>
        <p:spPr>
          <a:xfrm>
            <a:off x="713855" y="2360686"/>
            <a:ext cx="4240530" cy="2377570"/>
          </a:xfrm>
        </p:spPr>
        <p:txBody>
          <a:bodyPr/>
          <a:lstStyle/>
          <a:p>
            <a:r>
              <a:rPr lang="nb-NO" sz="2800" b="0" i="1" dirty="0">
                <a:solidFill>
                  <a:schemeClr val="bg1"/>
                </a:solidFill>
              </a:rPr>
              <a:t>Nå er det ei uke siden jeg nærmest i affekt la ut en lang Facebookpost om status i helsetjenesten i Trondheim kommune.</a:t>
            </a:r>
          </a:p>
        </p:txBody>
      </p:sp>
      <p:cxnSp>
        <p:nvCxnSpPr>
          <p:cNvPr id="7" name="Rett linje 6">
            <a:extLst>
              <a:ext uri="{FF2B5EF4-FFF2-40B4-BE49-F238E27FC236}">
                <a16:creationId xmlns:a16="http://schemas.microsoft.com/office/drawing/2014/main" id="{943E79C7-F4BF-1298-724F-CB0EC6B09FD2}"/>
              </a:ext>
            </a:extLst>
          </p:cNvPr>
          <p:cNvCxnSpPr/>
          <p:nvPr/>
        </p:nvCxnSpPr>
        <p:spPr>
          <a:xfrm>
            <a:off x="922193" y="4854632"/>
            <a:ext cx="36991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tel 3">
            <a:extLst>
              <a:ext uri="{FF2B5EF4-FFF2-40B4-BE49-F238E27FC236}">
                <a16:creationId xmlns:a16="http://schemas.microsoft.com/office/drawing/2014/main" id="{F60E37E9-0007-C1B1-C75C-7DF0EDC4D82A}"/>
              </a:ext>
            </a:extLst>
          </p:cNvPr>
          <p:cNvSpPr txBox="1">
            <a:spLocks/>
          </p:cNvSpPr>
          <p:nvPr/>
        </p:nvSpPr>
        <p:spPr>
          <a:xfrm>
            <a:off x="831273" y="4971009"/>
            <a:ext cx="3624350" cy="40732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nb-NO" sz="2400" b="0" dirty="0"/>
              <a:t>Ingrid Berg Seljord</a:t>
            </a:r>
          </a:p>
        </p:txBody>
      </p:sp>
      <p:pic>
        <p:nvPicPr>
          <p:cNvPr id="10" name="Grafikk 9" descr="Åpent anførselstegn med heldekkende fyll">
            <a:extLst>
              <a:ext uri="{FF2B5EF4-FFF2-40B4-BE49-F238E27FC236}">
                <a16:creationId xmlns:a16="http://schemas.microsoft.com/office/drawing/2014/main" id="{051D8E07-F807-95E5-CE19-17FED57514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75374">
            <a:off x="403708" y="1176124"/>
            <a:ext cx="1554480" cy="1554480"/>
          </a:xfrm>
          <a:prstGeom prst="rect">
            <a:avLst/>
          </a:prstGeom>
        </p:spPr>
      </p:pic>
    </p:spTree>
    <p:extLst>
      <p:ext uri="{BB962C8B-B14F-4D97-AF65-F5344CB8AC3E}">
        <p14:creationId xmlns:p14="http://schemas.microsoft.com/office/powerpoint/2010/main" val="2700594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0E01869-277F-4C51-BB91-0BC6EC89BE43}"/>
              </a:ext>
            </a:extLst>
          </p:cNvPr>
          <p:cNvSpPr>
            <a:spLocks noGrp="1"/>
          </p:cNvSpPr>
          <p:nvPr>
            <p:ph idx="1"/>
          </p:nvPr>
        </p:nvSpPr>
        <p:spPr/>
        <p:txBody>
          <a:bodyPr/>
          <a:lstStyle/>
          <a:p>
            <a:pPr marL="285750" indent="-285750">
              <a:lnSpc>
                <a:spcPct val="100000"/>
              </a:lnSpc>
              <a:buFont typeface="Arial" panose="020B0604020202020204" pitchFamily="34" charset="0"/>
              <a:buChar char="•"/>
            </a:pPr>
            <a:r>
              <a:rPr lang="nb-NO" sz="1800" b="0" noProof="1">
                <a:solidFill>
                  <a:schemeClr val="tx1"/>
                </a:solidFill>
              </a:rPr>
              <a:t>Velg alltid riktig maloppsett, tilpasset innholdet du skal vise</a:t>
            </a:r>
          </a:p>
          <a:p>
            <a:pPr marL="285750" indent="-285750">
              <a:lnSpc>
                <a:spcPct val="100000"/>
              </a:lnSpc>
              <a:buFont typeface="Arial" panose="020B0604020202020204" pitchFamily="34" charset="0"/>
              <a:buChar char="•"/>
            </a:pPr>
            <a:r>
              <a:rPr lang="nb-NO" sz="1800" b="0" noProof="1">
                <a:solidFill>
                  <a:schemeClr val="tx1"/>
                </a:solidFill>
              </a:rPr>
              <a:t>Valgene vist nedenfor finner du i menyknappen «nytt lysbilde»</a:t>
            </a:r>
          </a:p>
          <a:p>
            <a:pPr marL="285750" indent="-285750">
              <a:lnSpc>
                <a:spcPct val="100000"/>
              </a:lnSpc>
              <a:buFont typeface="Arial" panose="020B0604020202020204" pitchFamily="34" charset="0"/>
              <a:buChar char="•"/>
            </a:pPr>
            <a:r>
              <a:rPr lang="nb-NO" sz="1800" b="0" dirty="0">
                <a:solidFill>
                  <a:schemeClr val="tx1"/>
                </a:solidFill>
              </a:rPr>
              <a:t>Malen finnes i mørkeblå og hvit bakgrunnsfarge</a:t>
            </a:r>
          </a:p>
          <a:p>
            <a:endParaRPr lang="nb-NO" dirty="0"/>
          </a:p>
        </p:txBody>
      </p:sp>
      <p:sp>
        <p:nvSpPr>
          <p:cNvPr id="3" name="Tittel 2">
            <a:extLst>
              <a:ext uri="{FF2B5EF4-FFF2-40B4-BE49-F238E27FC236}">
                <a16:creationId xmlns:a16="http://schemas.microsoft.com/office/drawing/2014/main" id="{54FBD6EE-D82A-4ABF-A99B-5283CA653588}"/>
              </a:ext>
            </a:extLst>
          </p:cNvPr>
          <p:cNvSpPr>
            <a:spLocks noGrp="1"/>
          </p:cNvSpPr>
          <p:nvPr>
            <p:ph type="title"/>
          </p:nvPr>
        </p:nvSpPr>
        <p:spPr/>
        <p:txBody>
          <a:bodyPr/>
          <a:lstStyle/>
          <a:p>
            <a:r>
              <a:rPr lang="nb-NO" dirty="0"/>
              <a:t>Bruk av PowerPoint-malen</a:t>
            </a:r>
          </a:p>
        </p:txBody>
      </p:sp>
      <p:pic>
        <p:nvPicPr>
          <p:cNvPr id="4" name="Bilde 3">
            <a:extLst>
              <a:ext uri="{FF2B5EF4-FFF2-40B4-BE49-F238E27FC236}">
                <a16:creationId xmlns:a16="http://schemas.microsoft.com/office/drawing/2014/main" id="{C6618E62-1F8F-425F-AB58-22FCF211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17" y="3053948"/>
            <a:ext cx="3408182" cy="3534963"/>
          </a:xfrm>
          <a:prstGeom prst="rect">
            <a:avLst/>
          </a:prstGeom>
        </p:spPr>
      </p:pic>
      <p:sp>
        <p:nvSpPr>
          <p:cNvPr id="5" name="Rektangel 4">
            <a:extLst>
              <a:ext uri="{FF2B5EF4-FFF2-40B4-BE49-F238E27FC236}">
                <a16:creationId xmlns:a16="http://schemas.microsoft.com/office/drawing/2014/main" id="{C0BDB10A-1A5C-43DA-8D86-C33B41A3D572}"/>
              </a:ext>
            </a:extLst>
          </p:cNvPr>
          <p:cNvSpPr/>
          <p:nvPr/>
        </p:nvSpPr>
        <p:spPr>
          <a:xfrm>
            <a:off x="7281645" y="515566"/>
            <a:ext cx="4663922" cy="60733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409D6F83-E00B-4D08-8FDC-B29F92C381DF}"/>
              </a:ext>
            </a:extLst>
          </p:cNvPr>
          <p:cNvSpPr txBox="1"/>
          <p:nvPr/>
        </p:nvSpPr>
        <p:spPr>
          <a:xfrm>
            <a:off x="7480300" y="589520"/>
            <a:ext cx="4328616" cy="6001643"/>
          </a:xfrm>
          <a:prstGeom prst="rect">
            <a:avLst/>
          </a:prstGeom>
          <a:noFill/>
        </p:spPr>
        <p:txBody>
          <a:bodyPr wrap="square">
            <a:spAutoFit/>
          </a:bodyPr>
          <a:lstStyle/>
          <a:p>
            <a:pPr marL="0" indent="0">
              <a:buNone/>
            </a:pPr>
            <a:r>
              <a:rPr lang="nb-NO" sz="1600" b="1" dirty="0">
                <a:solidFill>
                  <a:schemeClr val="bg1"/>
                </a:solidFill>
              </a:rPr>
              <a:t>Forside logo </a:t>
            </a:r>
            <a:br>
              <a:rPr lang="nb-NO" sz="1600" dirty="0">
                <a:solidFill>
                  <a:schemeClr val="bg1"/>
                </a:solidFill>
              </a:rPr>
            </a:br>
            <a:r>
              <a:rPr lang="nb-NO" sz="1600" dirty="0">
                <a:solidFill>
                  <a:schemeClr val="bg1"/>
                </a:solidFill>
              </a:rPr>
              <a:t>Fin å bruke hvis presentasjonen er </a:t>
            </a:r>
            <a:br>
              <a:rPr lang="nb-NO" sz="1600" dirty="0">
                <a:solidFill>
                  <a:schemeClr val="bg1"/>
                </a:solidFill>
              </a:rPr>
            </a:br>
            <a:r>
              <a:rPr lang="nb-NO" sz="1600" dirty="0">
                <a:solidFill>
                  <a:schemeClr val="bg1"/>
                </a:solidFill>
              </a:rPr>
              <a:t>synlig i noen minutter før du skal starte.</a:t>
            </a:r>
            <a:br>
              <a:rPr lang="nb-NO" sz="1600" dirty="0">
                <a:solidFill>
                  <a:schemeClr val="bg1"/>
                </a:solidFill>
              </a:rPr>
            </a:br>
            <a:endParaRPr lang="nb-NO" sz="1600" dirty="0">
              <a:solidFill>
                <a:schemeClr val="bg1"/>
              </a:solidFill>
            </a:endParaRPr>
          </a:p>
          <a:p>
            <a:pPr marL="0" indent="0">
              <a:buNone/>
            </a:pPr>
            <a:r>
              <a:rPr lang="nb-NO" sz="1600" b="1" dirty="0">
                <a:solidFill>
                  <a:schemeClr val="bg1"/>
                </a:solidFill>
              </a:rPr>
              <a:t>Tittelside – med eller uten bilde</a:t>
            </a:r>
            <a:br>
              <a:rPr lang="nb-NO" sz="1600" dirty="0">
                <a:solidFill>
                  <a:schemeClr val="bg1"/>
                </a:solidFill>
              </a:rPr>
            </a:br>
            <a:r>
              <a:rPr lang="nb-NO" sz="1600" dirty="0">
                <a:solidFill>
                  <a:schemeClr val="bg1"/>
                </a:solidFill>
              </a:rPr>
              <a:t>Her skriver du tittel på presentasjonen </a:t>
            </a:r>
            <a:br>
              <a:rPr lang="nb-NO" sz="1600" dirty="0">
                <a:solidFill>
                  <a:schemeClr val="bg1"/>
                </a:solidFill>
              </a:rPr>
            </a:br>
            <a:r>
              <a:rPr lang="nb-NO" sz="1600" dirty="0">
                <a:solidFill>
                  <a:schemeClr val="bg1"/>
                </a:solidFill>
              </a:rPr>
              <a:t>og hvem du er: navn og stillingstittel.</a:t>
            </a:r>
          </a:p>
          <a:p>
            <a:pPr marL="0" indent="0">
              <a:buNone/>
            </a:pPr>
            <a:endParaRPr lang="nb-NO" sz="1600" dirty="0">
              <a:solidFill>
                <a:schemeClr val="bg1"/>
              </a:solidFill>
            </a:endParaRPr>
          </a:p>
          <a:p>
            <a:pPr marL="0" indent="0">
              <a:buNone/>
            </a:pPr>
            <a:r>
              <a:rPr lang="nb-NO" sz="1600" b="1" dirty="0">
                <a:solidFill>
                  <a:schemeClr val="bg1"/>
                </a:solidFill>
              </a:rPr>
              <a:t>Kapittelside</a:t>
            </a:r>
            <a:br>
              <a:rPr lang="nb-NO" sz="1600" b="1" dirty="0">
                <a:solidFill>
                  <a:schemeClr val="bg1"/>
                </a:solidFill>
              </a:rPr>
            </a:br>
            <a:r>
              <a:rPr lang="nb-NO" sz="1600" dirty="0">
                <a:solidFill>
                  <a:schemeClr val="bg1"/>
                </a:solidFill>
              </a:rPr>
              <a:t>Skal du presentere ulike temaer? </a:t>
            </a:r>
            <a:br>
              <a:rPr lang="nb-NO" sz="1600" dirty="0">
                <a:solidFill>
                  <a:schemeClr val="bg1"/>
                </a:solidFill>
              </a:rPr>
            </a:br>
            <a:r>
              <a:rPr lang="nb-NO" sz="1600" dirty="0">
                <a:solidFill>
                  <a:schemeClr val="bg1"/>
                </a:solidFill>
              </a:rPr>
              <a:t>Vis dette med en kapittelside. </a:t>
            </a:r>
            <a:br>
              <a:rPr lang="nb-NO" sz="1600" dirty="0">
                <a:solidFill>
                  <a:schemeClr val="bg1"/>
                </a:solidFill>
              </a:rPr>
            </a:br>
            <a:endParaRPr lang="nb-NO" sz="1600" b="1" dirty="0">
              <a:solidFill>
                <a:schemeClr val="bg1"/>
              </a:solidFill>
            </a:endParaRPr>
          </a:p>
          <a:p>
            <a:pPr marL="0" indent="0">
              <a:buNone/>
            </a:pPr>
            <a:r>
              <a:rPr lang="nb-NO" sz="1600" b="1" dirty="0">
                <a:solidFill>
                  <a:schemeClr val="bg1"/>
                </a:solidFill>
              </a:rPr>
              <a:t>Tittel – seks varianter</a:t>
            </a:r>
          </a:p>
          <a:p>
            <a:pPr marL="0" indent="0">
              <a:buNone/>
            </a:pPr>
            <a:r>
              <a:rPr lang="nb-NO" sz="1600" dirty="0">
                <a:solidFill>
                  <a:schemeClr val="bg1"/>
                </a:solidFill>
              </a:rPr>
              <a:t>Skal du kun vise tekst, eller tekst i kombinasjon med bilde, illustrasjon eller diagram. Velg lysbilde som passer! </a:t>
            </a:r>
          </a:p>
          <a:p>
            <a:pPr marL="0" indent="0">
              <a:buNone/>
            </a:pPr>
            <a:endParaRPr lang="nb-NO" sz="1600" b="1" dirty="0">
              <a:solidFill>
                <a:schemeClr val="bg1"/>
              </a:solidFill>
            </a:endParaRPr>
          </a:p>
          <a:p>
            <a:pPr marL="0" indent="0">
              <a:buNone/>
            </a:pPr>
            <a:r>
              <a:rPr lang="nb-NO" sz="1600" b="1" dirty="0">
                <a:solidFill>
                  <a:schemeClr val="bg1"/>
                </a:solidFill>
              </a:rPr>
              <a:t>Bilde</a:t>
            </a:r>
            <a:br>
              <a:rPr lang="nb-NO" sz="1600" dirty="0">
                <a:solidFill>
                  <a:schemeClr val="bg1"/>
                </a:solidFill>
              </a:rPr>
            </a:br>
            <a:r>
              <a:rPr lang="nb-NO" sz="1600" dirty="0">
                <a:solidFill>
                  <a:schemeClr val="bg1"/>
                </a:solidFill>
              </a:rPr>
              <a:t>Legg til bilde som fyller hele lysbildet.</a:t>
            </a:r>
          </a:p>
          <a:p>
            <a:pPr marL="0" indent="0">
              <a:buNone/>
            </a:pPr>
            <a:endParaRPr lang="nb-NO" sz="1600" b="1" dirty="0">
              <a:solidFill>
                <a:schemeClr val="bg1"/>
              </a:solidFill>
            </a:endParaRPr>
          </a:p>
          <a:p>
            <a:pPr marL="0" indent="0">
              <a:buNone/>
            </a:pPr>
            <a:r>
              <a:rPr lang="nb-NO" sz="1600" b="1" dirty="0">
                <a:solidFill>
                  <a:schemeClr val="bg1"/>
                </a:solidFill>
              </a:rPr>
              <a:t>Blank side</a:t>
            </a:r>
          </a:p>
          <a:p>
            <a:pPr marL="0" indent="0">
              <a:buNone/>
            </a:pPr>
            <a:endParaRPr lang="nb-NO" sz="1600" dirty="0">
              <a:solidFill>
                <a:schemeClr val="bg1"/>
              </a:solidFill>
            </a:endParaRPr>
          </a:p>
          <a:p>
            <a:pPr marL="0" indent="0">
              <a:buNone/>
            </a:pPr>
            <a:r>
              <a:rPr lang="nb-NO" sz="1600" dirty="0">
                <a:solidFill>
                  <a:schemeClr val="accent3"/>
                </a:solidFill>
              </a:rPr>
              <a:t>På de neste lysbildene ligger illustrasjoner og sirkler som du kan bruke i presentasjonen.</a:t>
            </a:r>
          </a:p>
        </p:txBody>
      </p:sp>
    </p:spTree>
    <p:extLst>
      <p:ext uri="{BB962C8B-B14F-4D97-AF65-F5344CB8AC3E}">
        <p14:creationId xmlns:p14="http://schemas.microsoft.com/office/powerpoint/2010/main" val="3292799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4928425-60E5-4702-9810-2681AB0C10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9573" y="1204912"/>
            <a:ext cx="2005145" cy="1965600"/>
          </a:xfrm>
          <a:prstGeom prst="rect">
            <a:avLst/>
          </a:prstGeom>
        </p:spPr>
      </p:pic>
      <p:pic>
        <p:nvPicPr>
          <p:cNvPr id="3" name="Graphic 2">
            <a:extLst>
              <a:ext uri="{FF2B5EF4-FFF2-40B4-BE49-F238E27FC236}">
                <a16:creationId xmlns:a16="http://schemas.microsoft.com/office/drawing/2014/main" id="{F43511D7-D343-47AE-9311-77BE74966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110" y="1204912"/>
            <a:ext cx="2616337" cy="1965600"/>
          </a:xfrm>
          <a:prstGeom prst="rect">
            <a:avLst/>
          </a:prstGeom>
        </p:spPr>
      </p:pic>
      <p:pic>
        <p:nvPicPr>
          <p:cNvPr id="4" name="Graphic 3">
            <a:extLst>
              <a:ext uri="{FF2B5EF4-FFF2-40B4-BE49-F238E27FC236}">
                <a16:creationId xmlns:a16="http://schemas.microsoft.com/office/drawing/2014/main" id="{62AAC5C5-07D7-406C-912E-3FC4605986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3782" y="1204912"/>
            <a:ext cx="2076135" cy="1965600"/>
          </a:xfrm>
          <a:prstGeom prst="rect">
            <a:avLst/>
          </a:prstGeom>
        </p:spPr>
      </p:pic>
      <p:pic>
        <p:nvPicPr>
          <p:cNvPr id="5" name="Graphic 4">
            <a:extLst>
              <a:ext uri="{FF2B5EF4-FFF2-40B4-BE49-F238E27FC236}">
                <a16:creationId xmlns:a16="http://schemas.microsoft.com/office/drawing/2014/main" id="{04AA54AF-DE90-418A-AB90-A34B078EBB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4414" y="1212850"/>
            <a:ext cx="2187621" cy="1965600"/>
          </a:xfrm>
          <a:prstGeom prst="rect">
            <a:avLst/>
          </a:prstGeom>
        </p:spPr>
      </p:pic>
      <p:pic>
        <p:nvPicPr>
          <p:cNvPr id="6" name="Graphic 5">
            <a:extLst>
              <a:ext uri="{FF2B5EF4-FFF2-40B4-BE49-F238E27FC236}">
                <a16:creationId xmlns:a16="http://schemas.microsoft.com/office/drawing/2014/main" id="{BCC14C6C-EC25-48F5-8055-A54A1DA29D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17184" y="3685901"/>
            <a:ext cx="1748886" cy="1965600"/>
          </a:xfrm>
          <a:prstGeom prst="rect">
            <a:avLst/>
          </a:prstGeom>
        </p:spPr>
      </p:pic>
      <p:pic>
        <p:nvPicPr>
          <p:cNvPr id="7" name="Graphic 6">
            <a:extLst>
              <a:ext uri="{FF2B5EF4-FFF2-40B4-BE49-F238E27FC236}">
                <a16:creationId xmlns:a16="http://schemas.microsoft.com/office/drawing/2014/main" id="{3591EC9E-FBB9-48A1-8D28-9005BFA17A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15187" y="3671613"/>
            <a:ext cx="2230576" cy="1965600"/>
          </a:xfrm>
          <a:prstGeom prst="rect">
            <a:avLst/>
          </a:prstGeom>
        </p:spPr>
      </p:pic>
      <p:pic>
        <p:nvPicPr>
          <p:cNvPr id="8" name="Graphic 7">
            <a:extLst>
              <a:ext uri="{FF2B5EF4-FFF2-40B4-BE49-F238E27FC236}">
                <a16:creationId xmlns:a16="http://schemas.microsoft.com/office/drawing/2014/main" id="{6A6796E9-8127-441A-A19F-8E68E2D47A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1183" y="3685901"/>
            <a:ext cx="1892141" cy="1965600"/>
          </a:xfrm>
          <a:prstGeom prst="rect">
            <a:avLst/>
          </a:prstGeom>
        </p:spPr>
      </p:pic>
      <p:pic>
        <p:nvPicPr>
          <p:cNvPr id="9" name="Graphic 8">
            <a:extLst>
              <a:ext uri="{FF2B5EF4-FFF2-40B4-BE49-F238E27FC236}">
                <a16:creationId xmlns:a16="http://schemas.microsoft.com/office/drawing/2014/main" id="{6A74F58A-DECC-497E-B910-36524BA1E2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90663" y="3685901"/>
            <a:ext cx="2671402" cy="1965600"/>
          </a:xfrm>
          <a:prstGeom prst="rect">
            <a:avLst/>
          </a:prstGeom>
        </p:spPr>
      </p:pic>
    </p:spTree>
    <p:extLst>
      <p:ext uri="{BB962C8B-B14F-4D97-AF65-F5344CB8AC3E}">
        <p14:creationId xmlns:p14="http://schemas.microsoft.com/office/powerpoint/2010/main" val="148780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1088093A-7D7B-4B05-88C3-02E261682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15" y="3752850"/>
            <a:ext cx="1393544" cy="1965600"/>
          </a:xfrm>
          <a:prstGeom prst="rect">
            <a:avLst/>
          </a:prstGeom>
        </p:spPr>
      </p:pic>
      <p:pic>
        <p:nvPicPr>
          <p:cNvPr id="3" name="Graphic 2">
            <a:extLst>
              <a:ext uri="{FF2B5EF4-FFF2-40B4-BE49-F238E27FC236}">
                <a16:creationId xmlns:a16="http://schemas.microsoft.com/office/drawing/2014/main" id="{5AE93A4E-19FD-4E21-9E02-97B0A5A837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5320" y="1155700"/>
            <a:ext cx="1306488" cy="1965600"/>
          </a:xfrm>
          <a:prstGeom prst="rect">
            <a:avLst/>
          </a:prstGeom>
        </p:spPr>
      </p:pic>
      <p:pic>
        <p:nvPicPr>
          <p:cNvPr id="4" name="Graphic 3">
            <a:extLst>
              <a:ext uri="{FF2B5EF4-FFF2-40B4-BE49-F238E27FC236}">
                <a16:creationId xmlns:a16="http://schemas.microsoft.com/office/drawing/2014/main" id="{B4A4A514-FF6C-4ABB-82DF-CA374DF999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1910" y="1136650"/>
            <a:ext cx="1178544" cy="1965600"/>
          </a:xfrm>
          <a:prstGeom prst="rect">
            <a:avLst/>
          </a:prstGeom>
        </p:spPr>
      </p:pic>
      <p:pic>
        <p:nvPicPr>
          <p:cNvPr id="5" name="Graphic 4">
            <a:extLst>
              <a:ext uri="{FF2B5EF4-FFF2-40B4-BE49-F238E27FC236}">
                <a16:creationId xmlns:a16="http://schemas.microsoft.com/office/drawing/2014/main" id="{FC4C6266-2924-4ED8-8F01-01DDF1DEF1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5300" y="1157700"/>
            <a:ext cx="1095738" cy="1965600"/>
          </a:xfrm>
          <a:prstGeom prst="rect">
            <a:avLst/>
          </a:prstGeom>
        </p:spPr>
      </p:pic>
      <p:pic>
        <p:nvPicPr>
          <p:cNvPr id="6" name="Graphic 5">
            <a:extLst>
              <a:ext uri="{FF2B5EF4-FFF2-40B4-BE49-F238E27FC236}">
                <a16:creationId xmlns:a16="http://schemas.microsoft.com/office/drawing/2014/main" id="{82D506CB-C9A9-40F7-B465-7047C2C881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1923" y="1155700"/>
            <a:ext cx="1312084" cy="1965600"/>
          </a:xfrm>
          <a:prstGeom prst="rect">
            <a:avLst/>
          </a:prstGeom>
        </p:spPr>
      </p:pic>
      <p:pic>
        <p:nvPicPr>
          <p:cNvPr id="7" name="Graphic 6">
            <a:extLst>
              <a:ext uri="{FF2B5EF4-FFF2-40B4-BE49-F238E27FC236}">
                <a16:creationId xmlns:a16="http://schemas.microsoft.com/office/drawing/2014/main" id="{D56C496E-A3D4-46D5-B32F-76D2F71B09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92448" y="1157700"/>
            <a:ext cx="1202202" cy="1965600"/>
          </a:xfrm>
          <a:prstGeom prst="rect">
            <a:avLst/>
          </a:prstGeom>
        </p:spPr>
      </p:pic>
      <p:pic>
        <p:nvPicPr>
          <p:cNvPr id="8" name="Graphic 7">
            <a:extLst>
              <a:ext uri="{FF2B5EF4-FFF2-40B4-BE49-F238E27FC236}">
                <a16:creationId xmlns:a16="http://schemas.microsoft.com/office/drawing/2014/main" id="{EEBF35DE-7ACF-4B9A-9DF9-5C7ADC28A0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09556" y="3759200"/>
            <a:ext cx="1077762" cy="1965600"/>
          </a:xfrm>
          <a:prstGeom prst="rect">
            <a:avLst/>
          </a:prstGeom>
        </p:spPr>
      </p:pic>
      <p:pic>
        <p:nvPicPr>
          <p:cNvPr id="9" name="Graphic 8">
            <a:extLst>
              <a:ext uri="{FF2B5EF4-FFF2-40B4-BE49-F238E27FC236}">
                <a16:creationId xmlns:a16="http://schemas.microsoft.com/office/drawing/2014/main" id="{FA2AA1F5-55FC-440F-8FDD-1E0B22F492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21285" y="3751400"/>
            <a:ext cx="1545929" cy="1965600"/>
          </a:xfrm>
          <a:prstGeom prst="rect">
            <a:avLst/>
          </a:prstGeom>
        </p:spPr>
      </p:pic>
      <p:pic>
        <p:nvPicPr>
          <p:cNvPr id="10" name="Graphic 9">
            <a:extLst>
              <a:ext uri="{FF2B5EF4-FFF2-40B4-BE49-F238E27FC236}">
                <a16:creationId xmlns:a16="http://schemas.microsoft.com/office/drawing/2014/main" id="{5CF7517C-700E-4963-A08B-DD19E2F73A0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94243" y="3747401"/>
            <a:ext cx="1482607" cy="1965600"/>
          </a:xfrm>
          <a:prstGeom prst="rect">
            <a:avLst/>
          </a:prstGeom>
        </p:spPr>
      </p:pic>
    </p:spTree>
    <p:extLst>
      <p:ext uri="{BB962C8B-B14F-4D97-AF65-F5344CB8AC3E}">
        <p14:creationId xmlns:p14="http://schemas.microsoft.com/office/powerpoint/2010/main" val="2307530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D013535-0AB5-4C55-AECA-BF323C5A10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29261" y="1203050"/>
            <a:ext cx="3161631" cy="1965600"/>
          </a:xfrm>
          <a:prstGeom prst="rect">
            <a:avLst/>
          </a:prstGeom>
        </p:spPr>
      </p:pic>
      <p:pic>
        <p:nvPicPr>
          <p:cNvPr id="3" name="Graphic 2">
            <a:extLst>
              <a:ext uri="{FF2B5EF4-FFF2-40B4-BE49-F238E27FC236}">
                <a16:creationId xmlns:a16="http://schemas.microsoft.com/office/drawing/2014/main" id="{92E4981A-7C5C-4787-BC70-8D4B04C5BB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5370" y="1212257"/>
            <a:ext cx="3692647" cy="1965600"/>
          </a:xfrm>
          <a:prstGeom prst="rect">
            <a:avLst/>
          </a:prstGeom>
        </p:spPr>
      </p:pic>
      <p:pic>
        <p:nvPicPr>
          <p:cNvPr id="4" name="Graphic 3">
            <a:extLst>
              <a:ext uri="{FF2B5EF4-FFF2-40B4-BE49-F238E27FC236}">
                <a16:creationId xmlns:a16="http://schemas.microsoft.com/office/drawing/2014/main" id="{7780AF94-6819-404E-B3E3-E4C507A6D5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016" y="1203050"/>
            <a:ext cx="3642234" cy="1965600"/>
          </a:xfrm>
          <a:prstGeom prst="rect">
            <a:avLst/>
          </a:prstGeom>
        </p:spPr>
      </p:pic>
      <p:pic>
        <p:nvPicPr>
          <p:cNvPr id="5" name="Graphic 4">
            <a:extLst>
              <a:ext uri="{FF2B5EF4-FFF2-40B4-BE49-F238E27FC236}">
                <a16:creationId xmlns:a16="http://schemas.microsoft.com/office/drawing/2014/main" id="{C13383E2-E7D7-4C9B-980B-87B5A05883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827" y="3698557"/>
            <a:ext cx="3096075" cy="1965600"/>
          </a:xfrm>
          <a:prstGeom prst="rect">
            <a:avLst/>
          </a:prstGeom>
        </p:spPr>
      </p:pic>
      <p:pic>
        <p:nvPicPr>
          <p:cNvPr id="6" name="Graphic 5">
            <a:extLst>
              <a:ext uri="{FF2B5EF4-FFF2-40B4-BE49-F238E27FC236}">
                <a16:creationId xmlns:a16="http://schemas.microsoft.com/office/drawing/2014/main" id="{B43DE480-19A3-4375-8A00-3525A909B1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7561" y="3698557"/>
            <a:ext cx="2854612" cy="1965600"/>
          </a:xfrm>
          <a:prstGeom prst="rect">
            <a:avLst/>
          </a:prstGeom>
        </p:spPr>
      </p:pic>
      <p:pic>
        <p:nvPicPr>
          <p:cNvPr id="7" name="Graphic 6">
            <a:extLst>
              <a:ext uri="{FF2B5EF4-FFF2-40B4-BE49-F238E27FC236}">
                <a16:creationId xmlns:a16="http://schemas.microsoft.com/office/drawing/2014/main" id="{A0F7DAF7-F293-4B20-A9FD-A23E1CB6B1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35359" y="3698557"/>
            <a:ext cx="3560783" cy="1965600"/>
          </a:xfrm>
          <a:prstGeom prst="rect">
            <a:avLst/>
          </a:prstGeom>
        </p:spPr>
      </p:pic>
    </p:spTree>
    <p:extLst>
      <p:ext uri="{BB962C8B-B14F-4D97-AF65-F5344CB8AC3E}">
        <p14:creationId xmlns:p14="http://schemas.microsoft.com/office/powerpoint/2010/main" val="295935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20">
            <a:extLst>
              <a:ext uri="{FF2B5EF4-FFF2-40B4-BE49-F238E27FC236}">
                <a16:creationId xmlns:a16="http://schemas.microsoft.com/office/drawing/2014/main" id="{CE30F96A-26F8-4E2F-A4B6-D1D85180A1CF}"/>
              </a:ext>
            </a:extLst>
          </p:cNvPr>
          <p:cNvSpPr txBox="1">
            <a:spLocks/>
          </p:cNvSpPr>
          <p:nvPr/>
        </p:nvSpPr>
        <p:spPr>
          <a:xfrm>
            <a:off x="622583" y="1010366"/>
            <a:ext cx="1811850" cy="1811850"/>
          </a:xfrm>
          <a:prstGeom prst="ellipse">
            <a:avLst/>
          </a:prstGeom>
          <a:solidFill>
            <a:schemeClr val="accent1"/>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Her kan du skrive en liten tekst</a:t>
            </a:r>
            <a:endParaRPr lang="en-US" dirty="0"/>
          </a:p>
        </p:txBody>
      </p:sp>
      <p:sp>
        <p:nvSpPr>
          <p:cNvPr id="3" name="Text Placeholder 20">
            <a:extLst>
              <a:ext uri="{FF2B5EF4-FFF2-40B4-BE49-F238E27FC236}">
                <a16:creationId xmlns:a16="http://schemas.microsoft.com/office/drawing/2014/main" id="{1A8070B5-556E-4494-A09C-3CB37399D947}"/>
              </a:ext>
            </a:extLst>
          </p:cNvPr>
          <p:cNvSpPr txBox="1">
            <a:spLocks/>
          </p:cNvSpPr>
          <p:nvPr/>
        </p:nvSpPr>
        <p:spPr>
          <a:xfrm>
            <a:off x="2919696" y="1010366"/>
            <a:ext cx="1811850" cy="1811850"/>
          </a:xfrm>
          <a:prstGeom prst="ellipse">
            <a:avLst/>
          </a:prstGeom>
          <a:solidFill>
            <a:schemeClr val="tx1"/>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Her kan du skrive en liten tekst</a:t>
            </a:r>
            <a:endParaRPr lang="en-US" dirty="0"/>
          </a:p>
        </p:txBody>
      </p:sp>
      <p:sp>
        <p:nvSpPr>
          <p:cNvPr id="4" name="Text Placeholder 20">
            <a:extLst>
              <a:ext uri="{FF2B5EF4-FFF2-40B4-BE49-F238E27FC236}">
                <a16:creationId xmlns:a16="http://schemas.microsoft.com/office/drawing/2014/main" id="{D1EAEB6E-DF63-42FB-9E97-9F1C4B46913D}"/>
              </a:ext>
            </a:extLst>
          </p:cNvPr>
          <p:cNvSpPr txBox="1">
            <a:spLocks/>
          </p:cNvSpPr>
          <p:nvPr/>
        </p:nvSpPr>
        <p:spPr>
          <a:xfrm>
            <a:off x="5190075" y="1010366"/>
            <a:ext cx="1811850" cy="1811850"/>
          </a:xfrm>
          <a:prstGeom prst="ellipse">
            <a:avLst/>
          </a:prstGeom>
          <a:solidFill>
            <a:schemeClr val="accent2"/>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Her kan du skrive en liten tekst</a:t>
            </a:r>
            <a:endParaRPr lang="en-US" dirty="0"/>
          </a:p>
        </p:txBody>
      </p:sp>
      <p:sp>
        <p:nvSpPr>
          <p:cNvPr id="5" name="Text Placeholder 20">
            <a:extLst>
              <a:ext uri="{FF2B5EF4-FFF2-40B4-BE49-F238E27FC236}">
                <a16:creationId xmlns:a16="http://schemas.microsoft.com/office/drawing/2014/main" id="{D8DB6338-516D-4F1F-8462-63AE9215AABC}"/>
              </a:ext>
            </a:extLst>
          </p:cNvPr>
          <p:cNvSpPr txBox="1">
            <a:spLocks/>
          </p:cNvSpPr>
          <p:nvPr/>
        </p:nvSpPr>
        <p:spPr>
          <a:xfrm>
            <a:off x="7467598" y="1010366"/>
            <a:ext cx="1811850" cy="1811850"/>
          </a:xfrm>
          <a:prstGeom prst="ellipse">
            <a:avLst/>
          </a:prstGeom>
          <a:solidFill>
            <a:srgbClr val="003A51"/>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Her kan du skrive en liten tekst</a:t>
            </a:r>
            <a:endParaRPr lang="en-US" dirty="0"/>
          </a:p>
        </p:txBody>
      </p:sp>
      <p:sp>
        <p:nvSpPr>
          <p:cNvPr id="6" name="Text Placeholder 20">
            <a:extLst>
              <a:ext uri="{FF2B5EF4-FFF2-40B4-BE49-F238E27FC236}">
                <a16:creationId xmlns:a16="http://schemas.microsoft.com/office/drawing/2014/main" id="{C2312ED1-CB92-4DB4-9094-5079100EBB19}"/>
              </a:ext>
            </a:extLst>
          </p:cNvPr>
          <p:cNvSpPr txBox="1">
            <a:spLocks/>
          </p:cNvSpPr>
          <p:nvPr/>
        </p:nvSpPr>
        <p:spPr>
          <a:xfrm>
            <a:off x="9757567" y="1010366"/>
            <a:ext cx="1811850" cy="1811850"/>
          </a:xfrm>
          <a:prstGeom prst="ellipse">
            <a:avLst/>
          </a:prstGeom>
          <a:solidFill>
            <a:schemeClr val="accent4"/>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Her kan du skrive en liten tekst</a:t>
            </a:r>
            <a:endParaRPr lang="en-US" dirty="0"/>
          </a:p>
        </p:txBody>
      </p:sp>
      <p:sp>
        <p:nvSpPr>
          <p:cNvPr id="7" name="Text Placeholder 20">
            <a:extLst>
              <a:ext uri="{FF2B5EF4-FFF2-40B4-BE49-F238E27FC236}">
                <a16:creationId xmlns:a16="http://schemas.microsoft.com/office/drawing/2014/main" id="{A8FFE9A7-A1AC-41D6-9807-54BDA7C2DB8A}"/>
              </a:ext>
            </a:extLst>
          </p:cNvPr>
          <p:cNvSpPr txBox="1">
            <a:spLocks/>
          </p:cNvSpPr>
          <p:nvPr/>
        </p:nvSpPr>
        <p:spPr>
          <a:xfrm>
            <a:off x="622583" y="3429000"/>
            <a:ext cx="1811850" cy="1811850"/>
          </a:xfrm>
          <a:prstGeom prst="ellipse">
            <a:avLst/>
          </a:prstGeom>
          <a:solidFill>
            <a:schemeClr val="bg1"/>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Her kan du skrive en liten tekst</a:t>
            </a:r>
            <a:endParaRPr lang="en-US" dirty="0"/>
          </a:p>
        </p:txBody>
      </p:sp>
      <p:sp>
        <p:nvSpPr>
          <p:cNvPr id="8" name="Text Placeholder 20">
            <a:extLst>
              <a:ext uri="{FF2B5EF4-FFF2-40B4-BE49-F238E27FC236}">
                <a16:creationId xmlns:a16="http://schemas.microsoft.com/office/drawing/2014/main" id="{FC840F8A-A618-4642-820F-DD14F487CD88}"/>
              </a:ext>
            </a:extLst>
          </p:cNvPr>
          <p:cNvSpPr txBox="1">
            <a:spLocks/>
          </p:cNvSpPr>
          <p:nvPr/>
        </p:nvSpPr>
        <p:spPr>
          <a:xfrm>
            <a:off x="2919696" y="3429000"/>
            <a:ext cx="1811850" cy="1811850"/>
          </a:xfrm>
          <a:prstGeom prst="ellipse">
            <a:avLst/>
          </a:prstGeom>
          <a:solidFill>
            <a:schemeClr val="bg1"/>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Her kan du skrive en liten tekst</a:t>
            </a:r>
            <a:endParaRPr lang="en-US" dirty="0"/>
          </a:p>
        </p:txBody>
      </p:sp>
      <p:sp>
        <p:nvSpPr>
          <p:cNvPr id="9" name="Text Placeholder 20">
            <a:extLst>
              <a:ext uri="{FF2B5EF4-FFF2-40B4-BE49-F238E27FC236}">
                <a16:creationId xmlns:a16="http://schemas.microsoft.com/office/drawing/2014/main" id="{DDEA66FE-304D-4C00-A69F-F0F0E1E5CCA5}"/>
              </a:ext>
            </a:extLst>
          </p:cNvPr>
          <p:cNvSpPr txBox="1">
            <a:spLocks/>
          </p:cNvSpPr>
          <p:nvPr/>
        </p:nvSpPr>
        <p:spPr>
          <a:xfrm>
            <a:off x="5190075" y="3429000"/>
            <a:ext cx="1811850" cy="1811850"/>
          </a:xfrm>
          <a:prstGeom prst="ellipse">
            <a:avLst/>
          </a:prstGeom>
          <a:solidFill>
            <a:schemeClr val="accent5"/>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Her kan du skrive en liten tekst</a:t>
            </a:r>
            <a:endParaRPr lang="en-US" dirty="0"/>
          </a:p>
        </p:txBody>
      </p:sp>
      <p:sp>
        <p:nvSpPr>
          <p:cNvPr id="10" name="Text Placeholder 20">
            <a:extLst>
              <a:ext uri="{FF2B5EF4-FFF2-40B4-BE49-F238E27FC236}">
                <a16:creationId xmlns:a16="http://schemas.microsoft.com/office/drawing/2014/main" id="{F8C0DD49-D0FC-430A-8327-B644CE67D4A8}"/>
              </a:ext>
            </a:extLst>
          </p:cNvPr>
          <p:cNvSpPr txBox="1">
            <a:spLocks/>
          </p:cNvSpPr>
          <p:nvPr/>
        </p:nvSpPr>
        <p:spPr>
          <a:xfrm>
            <a:off x="7467598" y="3429000"/>
            <a:ext cx="1811850" cy="1811850"/>
          </a:xfrm>
          <a:prstGeom prst="ellipse">
            <a:avLst/>
          </a:prstGeom>
          <a:solidFill>
            <a:schemeClr val="accent6"/>
          </a:solidFill>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Her kan du skrive en liten tekst</a:t>
            </a:r>
            <a:endParaRPr lang="en-US" dirty="0"/>
          </a:p>
        </p:txBody>
      </p:sp>
      <p:sp>
        <p:nvSpPr>
          <p:cNvPr id="11" name="Text Placeholder 20">
            <a:extLst>
              <a:ext uri="{FF2B5EF4-FFF2-40B4-BE49-F238E27FC236}">
                <a16:creationId xmlns:a16="http://schemas.microsoft.com/office/drawing/2014/main" id="{ABD9A6F4-B9A0-4BBB-8379-0059E8CCFE72}"/>
              </a:ext>
            </a:extLst>
          </p:cNvPr>
          <p:cNvSpPr txBox="1">
            <a:spLocks/>
          </p:cNvSpPr>
          <p:nvPr/>
        </p:nvSpPr>
        <p:spPr>
          <a:xfrm>
            <a:off x="9757567" y="3429000"/>
            <a:ext cx="1811850" cy="1811850"/>
          </a:xfrm>
          <a:prstGeom prst="ellipse">
            <a:avLst/>
          </a:prstGeom>
          <a:solidFill>
            <a:schemeClr val="accent3"/>
          </a:solidFill>
          <a:ln>
            <a:noFill/>
          </a:ln>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Her kan du skrive en liten tekst</a:t>
            </a:r>
            <a:endParaRPr lang="en-US" dirty="0"/>
          </a:p>
        </p:txBody>
      </p:sp>
    </p:spTree>
    <p:extLst>
      <p:ext uri="{BB962C8B-B14F-4D97-AF65-F5344CB8AC3E}">
        <p14:creationId xmlns:p14="http://schemas.microsoft.com/office/powerpoint/2010/main" val="2694858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2D1B0E5-A7B7-C8FA-E859-DD3BA38C56DC}"/>
              </a:ext>
            </a:extLst>
          </p:cNvPr>
          <p:cNvSpPr>
            <a:spLocks noGrp="1"/>
          </p:cNvSpPr>
          <p:nvPr>
            <p:ph idx="4294967295"/>
          </p:nvPr>
        </p:nvSpPr>
        <p:spPr>
          <a:xfrm>
            <a:off x="1566040" y="1923464"/>
            <a:ext cx="8201025" cy="2052774"/>
          </a:xfrm>
        </p:spPr>
        <p:txBody>
          <a:bodyPr/>
          <a:lstStyle/>
          <a:p>
            <a:pPr marL="0" indent="0">
              <a:buNone/>
            </a:pPr>
            <a:r>
              <a:rPr lang="nb-NO" sz="4400" b="1" dirty="0"/>
              <a:t>Hvordan tenker politikere</a:t>
            </a:r>
          </a:p>
          <a:p>
            <a:pPr marL="0" indent="0">
              <a:buNone/>
            </a:pPr>
            <a:r>
              <a:rPr lang="nb-NO" sz="4400" b="1" dirty="0"/>
              <a:t>og beslutningstakere?</a:t>
            </a:r>
            <a:endParaRPr lang="nb-NO" sz="2400" b="1" dirty="0"/>
          </a:p>
        </p:txBody>
      </p:sp>
      <p:cxnSp>
        <p:nvCxnSpPr>
          <p:cNvPr id="4" name="Rett linje 3">
            <a:extLst>
              <a:ext uri="{FF2B5EF4-FFF2-40B4-BE49-F238E27FC236}">
                <a16:creationId xmlns:a16="http://schemas.microsoft.com/office/drawing/2014/main" id="{1EF33567-B1A2-F52B-8FA9-255B67F6EB11}"/>
              </a:ext>
            </a:extLst>
          </p:cNvPr>
          <p:cNvCxnSpPr>
            <a:cxnSpLocks/>
          </p:cNvCxnSpPr>
          <p:nvPr/>
        </p:nvCxnSpPr>
        <p:spPr>
          <a:xfrm>
            <a:off x="1723696" y="3534104"/>
            <a:ext cx="828226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kstSylinder 4">
            <a:extLst>
              <a:ext uri="{FF2B5EF4-FFF2-40B4-BE49-F238E27FC236}">
                <a16:creationId xmlns:a16="http://schemas.microsoft.com/office/drawing/2014/main" id="{3B3CD5D8-95EE-2093-4AE4-DB39589F61B2}"/>
              </a:ext>
            </a:extLst>
          </p:cNvPr>
          <p:cNvSpPr txBox="1"/>
          <p:nvPr/>
        </p:nvSpPr>
        <p:spPr>
          <a:xfrm>
            <a:off x="1566040" y="3795962"/>
            <a:ext cx="9564415" cy="1815882"/>
          </a:xfrm>
          <a:prstGeom prst="rect">
            <a:avLst/>
          </a:prstGeom>
          <a:noFill/>
        </p:spPr>
        <p:txBody>
          <a:bodyPr wrap="square">
            <a:spAutoFit/>
          </a:bodyPr>
          <a:lstStyle/>
          <a:p>
            <a:r>
              <a:rPr lang="nb-NO" sz="2800" dirty="0">
                <a:solidFill>
                  <a:schemeClr val="bg1"/>
                </a:solidFill>
              </a:rPr>
              <a:t>Både bevisst og ubevisst påvirkes de av medienes agenda. Hvis en sak stadig er omtalt og engasjerer folk så tenker politikerne at de må ha et standpunkt og snakke om saken. Og motsatt - hvis det er en sak de sjelden hører noe om.</a:t>
            </a:r>
          </a:p>
        </p:txBody>
      </p:sp>
    </p:spTree>
    <p:extLst>
      <p:ext uri="{BB962C8B-B14F-4D97-AF65-F5344CB8AC3E}">
        <p14:creationId xmlns:p14="http://schemas.microsoft.com/office/powerpoint/2010/main" val="3890126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76FD1D5-FD42-4087-9188-E0E0F00AE085}"/>
              </a:ext>
            </a:extLst>
          </p:cNvPr>
          <p:cNvSpPr>
            <a:spLocks noGrp="1"/>
          </p:cNvSpPr>
          <p:nvPr>
            <p:ph type="title"/>
          </p:nvPr>
        </p:nvSpPr>
        <p:spPr>
          <a:xfrm>
            <a:off x="2717525" y="1211090"/>
            <a:ext cx="7104993" cy="811374"/>
          </a:xfrm>
        </p:spPr>
        <p:txBody>
          <a:bodyPr vert="horz" lIns="91440" tIns="45720" rIns="91440" bIns="45720" rtlCol="0" anchor="b">
            <a:noAutofit/>
          </a:bodyPr>
          <a:lstStyle/>
          <a:p>
            <a:r>
              <a:rPr lang="nb-NO" sz="4400" dirty="0"/>
              <a:t>Blir lyttet til, fordi dere er:</a:t>
            </a:r>
          </a:p>
        </p:txBody>
      </p:sp>
      <p:graphicFrame>
        <p:nvGraphicFramePr>
          <p:cNvPr id="9" name="TekstSylinder 2">
            <a:extLst>
              <a:ext uri="{FF2B5EF4-FFF2-40B4-BE49-F238E27FC236}">
                <a16:creationId xmlns:a16="http://schemas.microsoft.com/office/drawing/2014/main" id="{C1883A60-E589-1C4F-E6EE-374F9376880D}"/>
              </a:ext>
            </a:extLst>
          </p:cNvPr>
          <p:cNvGraphicFramePr/>
          <p:nvPr>
            <p:extLst>
              <p:ext uri="{D42A27DB-BD31-4B8C-83A1-F6EECF244321}">
                <p14:modId xmlns:p14="http://schemas.microsoft.com/office/powerpoint/2010/main" val="910442940"/>
              </p:ext>
            </p:extLst>
          </p:nvPr>
        </p:nvGraphicFramePr>
        <p:xfrm>
          <a:off x="3306870" y="2138077"/>
          <a:ext cx="5926302"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08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a:extLst>
              <a:ext uri="{FF2B5EF4-FFF2-40B4-BE49-F238E27FC236}">
                <a16:creationId xmlns:a16="http://schemas.microsoft.com/office/drawing/2014/main" id="{5DEE08F6-31C2-C2A8-2D7B-1CE7B4B0A065}"/>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54" r="335"/>
          <a:stretch/>
        </p:blipFill>
        <p:spPr>
          <a:xfrm>
            <a:off x="1839310" y="2041142"/>
            <a:ext cx="8418787" cy="4683125"/>
          </a:xfrm>
        </p:spPr>
      </p:pic>
      <p:sp>
        <p:nvSpPr>
          <p:cNvPr id="3" name="TekstSylinder 2">
            <a:extLst>
              <a:ext uri="{FF2B5EF4-FFF2-40B4-BE49-F238E27FC236}">
                <a16:creationId xmlns:a16="http://schemas.microsoft.com/office/drawing/2014/main" id="{631EC81A-964F-9330-13BE-22B4C784F019}"/>
              </a:ext>
            </a:extLst>
          </p:cNvPr>
          <p:cNvSpPr txBox="1"/>
          <p:nvPr/>
        </p:nvSpPr>
        <p:spPr>
          <a:xfrm>
            <a:off x="714703" y="500031"/>
            <a:ext cx="11246069" cy="1077218"/>
          </a:xfrm>
          <a:prstGeom prst="rect">
            <a:avLst/>
          </a:prstGeom>
          <a:solidFill>
            <a:schemeClr val="tx2"/>
          </a:solidFill>
          <a:ln>
            <a:noFill/>
          </a:ln>
        </p:spPr>
        <p:txBody>
          <a:bodyPr wrap="square">
            <a:spAutoFit/>
          </a:bodyPr>
          <a:lstStyle/>
          <a:p>
            <a:pPr algn="ctr"/>
            <a:r>
              <a:rPr lang="nb-NO" sz="3200" dirty="0">
                <a:solidFill>
                  <a:schemeClr val="bg1"/>
                </a:solidFill>
              </a:rPr>
              <a:t>Når kjennskapen og kunnskapen er høy og inntrykket er </a:t>
            </a:r>
            <a:br>
              <a:rPr lang="nb-NO" sz="3200" dirty="0">
                <a:solidFill>
                  <a:schemeClr val="bg1"/>
                </a:solidFill>
              </a:rPr>
            </a:br>
            <a:r>
              <a:rPr lang="nb-NO" sz="3200" dirty="0">
                <a:solidFill>
                  <a:schemeClr val="bg1"/>
                </a:solidFill>
              </a:rPr>
              <a:t>godt må en jobbe mer målrettet med å oppnå tillit og støtte.</a:t>
            </a:r>
          </a:p>
        </p:txBody>
      </p:sp>
    </p:spTree>
    <p:extLst>
      <p:ext uri="{BB962C8B-B14F-4D97-AF65-F5344CB8AC3E}">
        <p14:creationId xmlns:p14="http://schemas.microsoft.com/office/powerpoint/2010/main" val="3152592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2D1B0E5-A7B7-C8FA-E859-DD3BA38C56DC}"/>
              </a:ext>
            </a:extLst>
          </p:cNvPr>
          <p:cNvSpPr>
            <a:spLocks noGrp="1"/>
          </p:cNvSpPr>
          <p:nvPr>
            <p:ph idx="4294967295"/>
          </p:nvPr>
        </p:nvSpPr>
        <p:spPr>
          <a:xfrm>
            <a:off x="1974477" y="2317830"/>
            <a:ext cx="7402326" cy="2052774"/>
          </a:xfrm>
        </p:spPr>
        <p:txBody>
          <a:bodyPr/>
          <a:lstStyle/>
          <a:p>
            <a:pPr marL="0" indent="0">
              <a:buNone/>
            </a:pPr>
            <a:r>
              <a:rPr lang="nb-NO" sz="3200" dirty="0">
                <a:solidFill>
                  <a:schemeClr val="bg1"/>
                </a:solidFill>
              </a:rPr>
              <a:t>Å bruke kommunikasjon </a:t>
            </a:r>
            <a:r>
              <a:rPr lang="nb-NO" sz="3200" b="1" dirty="0">
                <a:solidFill>
                  <a:schemeClr val="accent3"/>
                </a:solidFill>
              </a:rPr>
              <a:t>strategisk</a:t>
            </a:r>
            <a:r>
              <a:rPr lang="nb-NO" sz="3200" dirty="0">
                <a:solidFill>
                  <a:schemeClr val="bg1"/>
                </a:solidFill>
              </a:rPr>
              <a:t> vil </a:t>
            </a:r>
            <a:br>
              <a:rPr lang="nb-NO" sz="3200" dirty="0">
                <a:solidFill>
                  <a:schemeClr val="bg1"/>
                </a:solidFill>
              </a:rPr>
            </a:br>
            <a:r>
              <a:rPr lang="nb-NO" sz="3200" dirty="0">
                <a:solidFill>
                  <a:schemeClr val="bg1"/>
                </a:solidFill>
              </a:rPr>
              <a:t>si at man inn i det man foretar seg tar hensyn til at beslutninger og handlinger </a:t>
            </a:r>
            <a:br>
              <a:rPr lang="nb-NO" sz="3200" dirty="0">
                <a:solidFill>
                  <a:schemeClr val="bg1"/>
                </a:solidFill>
              </a:rPr>
            </a:br>
            <a:r>
              <a:rPr lang="nb-NO" sz="3200" dirty="0">
                <a:solidFill>
                  <a:schemeClr val="bg1"/>
                </a:solidFill>
              </a:rPr>
              <a:t>skal kunne kommuniseres og forstås.</a:t>
            </a:r>
          </a:p>
          <a:p>
            <a:pPr marL="0" indent="0">
              <a:buNone/>
            </a:pPr>
            <a:endParaRPr lang="nb-NO" dirty="0"/>
          </a:p>
        </p:txBody>
      </p:sp>
      <p:cxnSp>
        <p:nvCxnSpPr>
          <p:cNvPr id="4" name="Rett linje 3">
            <a:extLst>
              <a:ext uri="{FF2B5EF4-FFF2-40B4-BE49-F238E27FC236}">
                <a16:creationId xmlns:a16="http://schemas.microsoft.com/office/drawing/2014/main" id="{1EF33567-B1A2-F52B-8FA9-255B67F6EB11}"/>
              </a:ext>
            </a:extLst>
          </p:cNvPr>
          <p:cNvCxnSpPr>
            <a:cxnSpLocks/>
          </p:cNvCxnSpPr>
          <p:nvPr/>
        </p:nvCxnSpPr>
        <p:spPr>
          <a:xfrm>
            <a:off x="1534510" y="4370604"/>
            <a:ext cx="828226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8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BAC5681D-288F-1074-6B1F-677C801A6094}"/>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3080" t="6913" b="6913"/>
          <a:stretch/>
        </p:blipFill>
        <p:spPr>
          <a:xfrm>
            <a:off x="4508938" y="0"/>
            <a:ext cx="7683062" cy="6858000"/>
          </a:xfrm>
        </p:spPr>
      </p:pic>
      <p:sp>
        <p:nvSpPr>
          <p:cNvPr id="5" name="Undertittel 4">
            <a:extLst>
              <a:ext uri="{FF2B5EF4-FFF2-40B4-BE49-F238E27FC236}">
                <a16:creationId xmlns:a16="http://schemas.microsoft.com/office/drawing/2014/main" id="{A113C209-8C34-5FDC-4494-A4511810D50C}"/>
              </a:ext>
            </a:extLst>
          </p:cNvPr>
          <p:cNvSpPr>
            <a:spLocks noGrp="1"/>
          </p:cNvSpPr>
          <p:nvPr>
            <p:ph type="subTitle" idx="13"/>
          </p:nvPr>
        </p:nvSpPr>
        <p:spPr>
          <a:xfrm>
            <a:off x="528636" y="1944414"/>
            <a:ext cx="3658959" cy="3710152"/>
          </a:xfrm>
        </p:spPr>
        <p:txBody>
          <a:bodyPr/>
          <a:lstStyle/>
          <a:p>
            <a:r>
              <a:rPr lang="nb-NO" dirty="0"/>
              <a:t>NSF skal påvirke samfunnsforholdene til beste for befolkningens helse. </a:t>
            </a:r>
          </a:p>
          <a:p>
            <a:r>
              <a:rPr lang="nb-NO" dirty="0"/>
              <a:t>Vi skal påvirke utviklingen av helsetjenesten slik at den til enhver tid er rettet mot å fremme helse, forebygge og bidra til å løse befolkningens helseproblemer</a:t>
            </a:r>
          </a:p>
        </p:txBody>
      </p:sp>
      <p:sp>
        <p:nvSpPr>
          <p:cNvPr id="6" name="Plassholder for tekst 5">
            <a:extLst>
              <a:ext uri="{FF2B5EF4-FFF2-40B4-BE49-F238E27FC236}">
                <a16:creationId xmlns:a16="http://schemas.microsoft.com/office/drawing/2014/main" id="{38FC9436-C726-B0FA-FC45-4F5354246A3A}"/>
              </a:ext>
            </a:extLst>
          </p:cNvPr>
          <p:cNvSpPr>
            <a:spLocks noGrp="1"/>
          </p:cNvSpPr>
          <p:nvPr>
            <p:ph type="body" sz="quarter" idx="15"/>
          </p:nvPr>
        </p:nvSpPr>
        <p:spPr>
          <a:xfrm>
            <a:off x="528636" y="1434450"/>
            <a:ext cx="2289494" cy="363695"/>
          </a:xfrm>
        </p:spPr>
        <p:txBody>
          <a:bodyPr/>
          <a:lstStyle/>
          <a:p>
            <a:r>
              <a:rPr lang="nb-NO" sz="3200" dirty="0">
                <a:solidFill>
                  <a:schemeClr val="accent3"/>
                </a:solidFill>
              </a:rPr>
              <a:t>Nærmest pasienten</a:t>
            </a:r>
          </a:p>
        </p:txBody>
      </p:sp>
    </p:spTree>
    <p:extLst>
      <p:ext uri="{BB962C8B-B14F-4D97-AF65-F5344CB8AC3E}">
        <p14:creationId xmlns:p14="http://schemas.microsoft.com/office/powerpoint/2010/main" val="368332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17473006-99DD-B4EA-CCE4-9B521A9554EB}"/>
              </a:ext>
            </a:extLst>
          </p:cNvPr>
          <p:cNvSpPr>
            <a:spLocks noGrp="1"/>
          </p:cNvSpPr>
          <p:nvPr>
            <p:ph idx="1"/>
          </p:nvPr>
        </p:nvSpPr>
        <p:spPr>
          <a:xfrm>
            <a:off x="533400" y="1721880"/>
            <a:ext cx="6245772" cy="4546600"/>
          </a:xfrm>
        </p:spPr>
        <p:txBody>
          <a:bodyPr/>
          <a:lstStyle/>
          <a:p>
            <a:pPr marL="0" indent="0">
              <a:buNone/>
            </a:pPr>
            <a:r>
              <a:rPr lang="nb-NO" sz="2400" b="1" dirty="0"/>
              <a:t>Ytringsfriheten står sterkt i Norge</a:t>
            </a:r>
          </a:p>
          <a:p>
            <a:pPr marL="0" indent="0">
              <a:buNone/>
            </a:pPr>
            <a:endParaRPr lang="nb-NO" dirty="0"/>
          </a:p>
          <a:p>
            <a:pPr marL="0" indent="0">
              <a:buNone/>
            </a:pPr>
            <a:r>
              <a:rPr lang="nb-NO" sz="2400" dirty="0"/>
              <a:t>Det er ikke noe unntak for dette fordi om man jobber i helsevesenet eller har en arbeidsgiver.</a:t>
            </a:r>
          </a:p>
          <a:p>
            <a:pPr marL="0" indent="0">
              <a:buNone/>
            </a:pPr>
            <a:endParaRPr lang="nb-NO" sz="2400" dirty="0"/>
          </a:p>
          <a:p>
            <a:pPr marL="0" indent="0">
              <a:buNone/>
            </a:pPr>
            <a:r>
              <a:rPr lang="nb-NO" sz="2400" dirty="0"/>
              <a:t>Taushetsplikt og lojalitetsplikt gjelder, men det gjør også ytringsfriheten!</a:t>
            </a:r>
          </a:p>
          <a:p>
            <a:endParaRPr lang="nb-NO" dirty="0"/>
          </a:p>
        </p:txBody>
      </p:sp>
      <p:sp>
        <p:nvSpPr>
          <p:cNvPr id="5" name="Tittel 4">
            <a:extLst>
              <a:ext uri="{FF2B5EF4-FFF2-40B4-BE49-F238E27FC236}">
                <a16:creationId xmlns:a16="http://schemas.microsoft.com/office/drawing/2014/main" id="{76A59352-34A3-9CCE-B66B-419381639403}"/>
              </a:ext>
            </a:extLst>
          </p:cNvPr>
          <p:cNvSpPr>
            <a:spLocks noGrp="1"/>
          </p:cNvSpPr>
          <p:nvPr>
            <p:ph type="title"/>
          </p:nvPr>
        </p:nvSpPr>
        <p:spPr>
          <a:xfrm>
            <a:off x="514349" y="590075"/>
            <a:ext cx="8125154" cy="811374"/>
          </a:xfrm>
        </p:spPr>
        <p:txBody>
          <a:bodyPr/>
          <a:lstStyle/>
          <a:p>
            <a:r>
              <a:rPr lang="nb-NO" dirty="0">
                <a:solidFill>
                  <a:schemeClr val="accent3"/>
                </a:solidFill>
              </a:rPr>
              <a:t>Du har rett til å ytre deg</a:t>
            </a:r>
          </a:p>
        </p:txBody>
      </p:sp>
      <p:pic>
        <p:nvPicPr>
          <p:cNvPr id="3" name="Graphic 4">
            <a:extLst>
              <a:ext uri="{FF2B5EF4-FFF2-40B4-BE49-F238E27FC236}">
                <a16:creationId xmlns:a16="http://schemas.microsoft.com/office/drawing/2014/main" id="{15073F7B-8128-51EF-1A9D-BFA9645493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5103" y="952681"/>
            <a:ext cx="3291963" cy="5905319"/>
          </a:xfrm>
          <a:prstGeom prst="rect">
            <a:avLst/>
          </a:prstGeom>
        </p:spPr>
      </p:pic>
    </p:spTree>
    <p:extLst>
      <p:ext uri="{BB962C8B-B14F-4D97-AF65-F5344CB8AC3E}">
        <p14:creationId xmlns:p14="http://schemas.microsoft.com/office/powerpoint/2010/main" val="836706158"/>
      </p:ext>
    </p:extLst>
  </p:cSld>
  <p:clrMapOvr>
    <a:masterClrMapping/>
  </p:clrMapOvr>
</p:sld>
</file>

<file path=ppt/theme/theme1.xml><?xml version="1.0" encoding="utf-8"?>
<a:theme xmlns:a="http://schemas.openxmlformats.org/drawingml/2006/main" name="NSF Blå">
  <a:themeElements>
    <a:clrScheme name="NSF">
      <a:dk1>
        <a:sysClr val="windowText" lastClr="000000"/>
      </a:dk1>
      <a:lt1>
        <a:sysClr val="window" lastClr="FFFFFF"/>
      </a:lt1>
      <a:dk2>
        <a:srgbClr val="003A51"/>
      </a:dk2>
      <a:lt2>
        <a:srgbClr val="DCEDFF"/>
      </a:lt2>
      <a:accent1>
        <a:srgbClr val="1D6AFF"/>
      </a:accent1>
      <a:accent2>
        <a:srgbClr val="F07216"/>
      </a:accent2>
      <a:accent3>
        <a:srgbClr val="B5E6CF"/>
      </a:accent3>
      <a:accent4>
        <a:srgbClr val="08AB60"/>
      </a:accent4>
      <a:accent5>
        <a:srgbClr val="F9D8BF"/>
      </a:accent5>
      <a:accent6>
        <a:srgbClr val="DCEDFF"/>
      </a:accent6>
      <a:hlink>
        <a:srgbClr val="000000"/>
      </a:hlink>
      <a:folHlink>
        <a:srgbClr val="000000"/>
      </a:folHlink>
    </a:clrScheme>
    <a:fontScheme name="Custom 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F_pptmal_norsk.pptx" id="{4F81D1A0-7F86-483B-B6F1-2216A4B5B09B}" vid="{10C33A4B-3927-4372-8782-227481C3ED89}"/>
    </a:ext>
  </a:extLst>
</a:theme>
</file>

<file path=ppt/theme/theme2.xml><?xml version="1.0" encoding="utf-8"?>
<a:theme xmlns:a="http://schemas.openxmlformats.org/drawingml/2006/main" name="NSF Hvit">
  <a:themeElements>
    <a:clrScheme name="NSF">
      <a:dk1>
        <a:sysClr val="windowText" lastClr="000000"/>
      </a:dk1>
      <a:lt1>
        <a:sysClr val="window" lastClr="FFFFFF"/>
      </a:lt1>
      <a:dk2>
        <a:srgbClr val="003A51"/>
      </a:dk2>
      <a:lt2>
        <a:srgbClr val="DCEDFF"/>
      </a:lt2>
      <a:accent1>
        <a:srgbClr val="1D6AFF"/>
      </a:accent1>
      <a:accent2>
        <a:srgbClr val="F07216"/>
      </a:accent2>
      <a:accent3>
        <a:srgbClr val="B5E6CF"/>
      </a:accent3>
      <a:accent4>
        <a:srgbClr val="08AB60"/>
      </a:accent4>
      <a:accent5>
        <a:srgbClr val="F9D8BF"/>
      </a:accent5>
      <a:accent6>
        <a:srgbClr val="DCEDFF"/>
      </a:accent6>
      <a:hlink>
        <a:srgbClr val="000000"/>
      </a:hlink>
      <a:folHlink>
        <a:srgbClr val="000000"/>
      </a:folHlink>
    </a:clrScheme>
    <a:fontScheme name="Custom 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F_pptmal_norsk.pptx" id="{4F81D1A0-7F86-483B-B6F1-2216A4B5B09B}" vid="{82B48821-86DA-4B2E-B034-BBFDAF78B43E}"/>
    </a:ext>
  </a:extLst>
</a:theme>
</file>

<file path=ppt/theme/theme3.xml><?xml version="1.0" encoding="utf-8"?>
<a:theme xmlns:a="http://schemas.openxmlformats.org/drawingml/2006/main" name="1_NSF Blå">
  <a:themeElements>
    <a:clrScheme name="NSF">
      <a:dk1>
        <a:sysClr val="windowText" lastClr="000000"/>
      </a:dk1>
      <a:lt1>
        <a:sysClr val="window" lastClr="FFFFFF"/>
      </a:lt1>
      <a:dk2>
        <a:srgbClr val="003A51"/>
      </a:dk2>
      <a:lt2>
        <a:srgbClr val="DCEDFF"/>
      </a:lt2>
      <a:accent1>
        <a:srgbClr val="1D6AFF"/>
      </a:accent1>
      <a:accent2>
        <a:srgbClr val="F07216"/>
      </a:accent2>
      <a:accent3>
        <a:srgbClr val="B5E6CF"/>
      </a:accent3>
      <a:accent4>
        <a:srgbClr val="08AB60"/>
      </a:accent4>
      <a:accent5>
        <a:srgbClr val="F9D8BF"/>
      </a:accent5>
      <a:accent6>
        <a:srgbClr val="DCEDFF"/>
      </a:accent6>
      <a:hlink>
        <a:srgbClr val="000000"/>
      </a:hlink>
      <a:folHlink>
        <a:srgbClr val="000000"/>
      </a:folHlink>
    </a:clrScheme>
    <a:fontScheme name="Custom 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l_nsf.potx" id="{C8939042-1196-4CF2-A32D-DAC825FF07CD}" vid="{18659F56-A5A8-4055-825C-D72FAE32DB2F}"/>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b00a67f-9791-437e-b702-303a706ea042">
      <Terms xmlns="http://schemas.microsoft.com/office/infopath/2007/PartnerControls"/>
    </lcf76f155ced4ddcb4097134ff3c332f>
    <TaxCatchAll xmlns="7dc3d6ed-56f1-49b6-b310-0ff680cfe6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982FC97A4EB864EBF6B6ADD443A67CC" ma:contentTypeVersion="14" ma:contentTypeDescription="Opprett et nytt dokument." ma:contentTypeScope="" ma:versionID="a59811bd92298090e6a76c55d4651efa">
  <xsd:schema xmlns:xsd="http://www.w3.org/2001/XMLSchema" xmlns:xs="http://www.w3.org/2001/XMLSchema" xmlns:p="http://schemas.microsoft.com/office/2006/metadata/properties" xmlns:ns2="3b00a67f-9791-437e-b702-303a706ea042" xmlns:ns3="7dc3d6ed-56f1-49b6-b310-0ff680cfe62a" targetNamespace="http://schemas.microsoft.com/office/2006/metadata/properties" ma:root="true" ma:fieldsID="4c3e1f195df9422cebd772257e8ef87d" ns2:_="" ns3:_="">
    <xsd:import namespace="3b00a67f-9791-437e-b702-303a706ea042"/>
    <xsd:import namespace="7dc3d6ed-56f1-49b6-b310-0ff680cfe6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378a55df-a9cd-4882-8adc-9ae50d8055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c3d6ed-56f1-49b6-b310-0ff680cfe62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73458-8fb0-4777-9551-357d96ad6676}" ma:internalName="TaxCatchAll" ma:showField="CatchAllData" ma:web="7dc3d6ed-56f1-49b6-b310-0ff680cfe6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79AE93-FE94-40AF-B935-5F49EA73900D}">
  <ds:schemaRefs>
    <ds:schemaRef ds:uri="http://schemas.microsoft.com/office/2006/metadata/properties"/>
    <ds:schemaRef ds:uri="http://schemas.microsoft.com/office/infopath/2007/PartnerControls"/>
    <ds:schemaRef ds:uri="3b00a67f-9791-437e-b702-303a706ea042"/>
    <ds:schemaRef ds:uri="7dc3d6ed-56f1-49b6-b310-0ff680cfe62a"/>
  </ds:schemaRefs>
</ds:datastoreItem>
</file>

<file path=customXml/itemProps2.xml><?xml version="1.0" encoding="utf-8"?>
<ds:datastoreItem xmlns:ds="http://schemas.openxmlformats.org/officeDocument/2006/customXml" ds:itemID="{466094D8-CBFC-4618-A676-C8CA7505AFBA}">
  <ds:schemaRefs>
    <ds:schemaRef ds:uri="http://schemas.microsoft.com/sharepoint/v3/contenttype/forms"/>
  </ds:schemaRefs>
</ds:datastoreItem>
</file>

<file path=customXml/itemProps3.xml><?xml version="1.0" encoding="utf-8"?>
<ds:datastoreItem xmlns:ds="http://schemas.openxmlformats.org/officeDocument/2006/customXml" ds:itemID="{4961075A-0CF8-4A70-9773-903E63AADF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7dc3d6ed-56f1-49b6-b310-0ff680cf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Presentasjon - Norsk</Template>
  <TotalTime>551</TotalTime>
  <Words>1700</Words>
  <Application>Microsoft Office PowerPoint</Application>
  <PresentationFormat>Widescreen</PresentationFormat>
  <Paragraphs>206</Paragraphs>
  <Slides>35</Slides>
  <Notes>15</Notes>
  <HiddenSlides>5</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35</vt:i4>
      </vt:variant>
    </vt:vector>
  </HeadingPairs>
  <TitlesOfParts>
    <vt:vector size="43" baseType="lpstr">
      <vt:lpstr>Arial</vt:lpstr>
      <vt:lpstr>Berlingske Serif Text</vt:lpstr>
      <vt:lpstr>Calibri</vt:lpstr>
      <vt:lpstr>GT America</vt:lpstr>
      <vt:lpstr>Roboto</vt:lpstr>
      <vt:lpstr>NSF Blå</vt:lpstr>
      <vt:lpstr>NSF Hvit</vt:lpstr>
      <vt:lpstr>1_NSF Blå</vt:lpstr>
      <vt:lpstr>PowerPoint-presentasjon</vt:lpstr>
      <vt:lpstr>       Hvorfor ytre seg offentlig som helsearbeider?  </vt:lpstr>
      <vt:lpstr>PowerPoint-presentasjon</vt:lpstr>
      <vt:lpstr>PowerPoint-presentasjon</vt:lpstr>
      <vt:lpstr>Blir lyttet til, fordi dere er:</vt:lpstr>
      <vt:lpstr>PowerPoint-presentasjon</vt:lpstr>
      <vt:lpstr>PowerPoint-presentasjon</vt:lpstr>
      <vt:lpstr>PowerPoint-presentasjon</vt:lpstr>
      <vt:lpstr>Du har rett til å ytre deg</vt:lpstr>
      <vt:lpstr>Taushetsplikten</vt:lpstr>
      <vt:lpstr>Lojalitetsplikten</vt:lpstr>
      <vt:lpstr>PowerPoint-presentasjon</vt:lpstr>
      <vt:lpstr>Ytringsfrihet og ytringsansvar</vt:lpstr>
      <vt:lpstr>Til diskusjon</vt:lpstr>
      <vt:lpstr>SOSIALE MEDIER </vt:lpstr>
      <vt:lpstr>Hva kjennetegner de ulike kanalene?</vt:lpstr>
      <vt:lpstr>Facebook</vt:lpstr>
      <vt:lpstr>Instagram</vt:lpstr>
      <vt:lpstr>Twitter</vt:lpstr>
      <vt:lpstr>Samme budskap tilpasset kanalene og deres kvaliteter   Case: Navs årlige bedriftsundersøkelse</vt:lpstr>
      <vt:lpstr>PowerPoint-presentasjon</vt:lpstr>
      <vt:lpstr>Så, hva skaper engasjement?</vt:lpstr>
      <vt:lpstr>Veien fra et innlegg på Facebook til omtale i media</vt:lpstr>
      <vt:lpstr>PowerPoint-presentasjon</vt:lpstr>
      <vt:lpstr>Hovedtillitsvalgt i Trøndelag tok til tastaturet</vt:lpstr>
      <vt:lpstr>… to dager senere sto innlegget på trykk i Adresseavisen</vt:lpstr>
      <vt:lpstr>…tre dager senere omtalte NRK sykepleiermangelen</vt:lpstr>
      <vt:lpstr>… Fylkesleder med kronikk fem dager senere</vt:lpstr>
      <vt:lpstr>…Fylkesleder deltar i Dagsnytt 18 fem dager senere</vt:lpstr>
      <vt:lpstr>Nå er det ei uke siden jeg nærmest i affekt la ut en lang Facebookpost om status i helsetjenesten i Trondheim kommune.</vt:lpstr>
      <vt:lpstr>Bruk av PowerPoint-malen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Tore Bollingmo</dc:creator>
  <cp:lastModifiedBy>Tore Bollingmo</cp:lastModifiedBy>
  <cp:revision>6</cp:revision>
  <dcterms:created xsi:type="dcterms:W3CDTF">2023-01-09T09:40:42Z</dcterms:created>
  <dcterms:modified xsi:type="dcterms:W3CDTF">2023-02-27T13:05:14Z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y fmtid="{D5CDD505-2E9C-101B-9397-08002B2CF9AE}" pid="4" name="eDOCS AutoSave">
    <vt:lpwstr/>
  </property>
</Properties>
</file>