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61" r:id="rId4"/>
    <p:sldId id="263" r:id="rId5"/>
    <p:sldId id="259" r:id="rId6"/>
    <p:sldId id="256" r:id="rId7"/>
    <p:sldId id="264" r:id="rId8"/>
    <p:sldId id="265" r:id="rId9"/>
    <p:sldId id="257" r:id="rId10"/>
    <p:sldId id="25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D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24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03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2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30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89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46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87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70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82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73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2CAFB-CDB3-4C9C-AFD2-2F5309BA17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5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D77B-95FB-47EC-83BB-77C7D3834D14}" type="datetimeFigureOut">
              <a:rPr lang="nb-NO" smtClean="0"/>
              <a:t>12.05.2022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8" name="Bilde 1" descr="Noklus_logo_2012_white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42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Helen og Kari</a:t>
            </a:r>
          </a:p>
          <a:p>
            <a:r>
              <a:rPr lang="nb-NO" dirty="0" smtClean="0"/>
              <a:t>Bioingeniører/laboratoriekonsulenter </a:t>
            </a:r>
            <a:r>
              <a:rPr lang="nb-NO" dirty="0" err="1" smtClean="0"/>
              <a:t>Noklus</a:t>
            </a:r>
            <a:endParaRPr lang="nb-NO" dirty="0"/>
          </a:p>
        </p:txBody>
      </p:sp>
      <p:pic>
        <p:nvPicPr>
          <p:cNvPr id="1026" name="Bilde 3" descr="cid:image001.png@01D8015C.9EB8F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72" y="270344"/>
            <a:ext cx="3522428" cy="352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29264" y="1818303"/>
            <a:ext cx="10972800" cy="1143000"/>
          </a:xfrm>
        </p:spPr>
        <p:txBody>
          <a:bodyPr/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Kom og snakk med oss om </a:t>
            </a:r>
            <a:r>
              <a:rPr lang="nb-NO" dirty="0" err="1" smtClean="0">
                <a:solidFill>
                  <a:schemeClr val="bg1">
                    <a:lumMod val="50000"/>
                  </a:schemeClr>
                </a:solidFill>
              </a:rPr>
              <a:t>Noklus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-pakken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84" y="3118497"/>
            <a:ext cx="2759960" cy="29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7" y="409881"/>
            <a:ext cx="7500245" cy="601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ktangel 2"/>
          <p:cNvSpPr/>
          <p:nvPr/>
        </p:nvSpPr>
        <p:spPr>
          <a:xfrm>
            <a:off x="5780597" y="4818489"/>
            <a:ext cx="3164619" cy="294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7132320" y="5534108"/>
            <a:ext cx="1152939" cy="204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5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15617" y="4490499"/>
            <a:ext cx="10654748" cy="1472979"/>
          </a:xfrm>
        </p:spPr>
        <p:txBody>
          <a:bodyPr>
            <a:noAutofit/>
          </a:bodyPr>
          <a:lstStyle/>
          <a:p>
            <a:r>
              <a:rPr lang="nb-NO" sz="3600" dirty="0" smtClean="0"/>
              <a:t>Alle legevakter i Norge har tilgang til </a:t>
            </a:r>
            <a:r>
              <a:rPr lang="nb-NO" sz="3600" dirty="0" err="1" smtClean="0"/>
              <a:t>Noklus</a:t>
            </a:r>
            <a:r>
              <a:rPr lang="nb-NO" sz="3600" dirty="0" smtClean="0"/>
              <a:t>-pakken, men legevakten må pakke den ut</a:t>
            </a:r>
            <a:endParaRPr lang="nb-NO" sz="3600" dirty="0"/>
          </a:p>
        </p:txBody>
      </p:sp>
      <p:pic>
        <p:nvPicPr>
          <p:cNvPr id="4" name="Bil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23" y="429370"/>
            <a:ext cx="4079019" cy="3307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6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8769" y="2477150"/>
            <a:ext cx="10972800" cy="1143000"/>
          </a:xfrm>
        </p:spPr>
        <p:txBody>
          <a:bodyPr>
            <a:noAutofit/>
          </a:bodyPr>
          <a:lstStyle/>
          <a:p>
            <a:r>
              <a:rPr lang="nb-NO" sz="7200" dirty="0" smtClean="0">
                <a:solidFill>
                  <a:schemeClr val="bg1">
                    <a:lumMod val="50000"/>
                  </a:schemeClr>
                </a:solidFill>
              </a:rPr>
              <a:t>Slik pakkes den ut</a:t>
            </a:r>
            <a:endParaRPr lang="nb-NO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il ned 2"/>
          <p:cNvSpPr/>
          <p:nvPr/>
        </p:nvSpPr>
        <p:spPr>
          <a:xfrm>
            <a:off x="4945710" y="3620151"/>
            <a:ext cx="2663687" cy="3162312"/>
          </a:xfrm>
          <a:prstGeom prst="downArrow">
            <a:avLst/>
          </a:prstGeom>
          <a:solidFill>
            <a:srgbClr val="00A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18" y="417309"/>
            <a:ext cx="3699483" cy="14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72" y="446067"/>
            <a:ext cx="10061909" cy="578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llipse 2"/>
          <p:cNvSpPr/>
          <p:nvPr/>
        </p:nvSpPr>
        <p:spPr>
          <a:xfrm>
            <a:off x="1197483" y="83276"/>
            <a:ext cx="184205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2118509" y="4277032"/>
            <a:ext cx="2639833" cy="17993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7906632" y="805946"/>
            <a:ext cx="1719149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2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06" y="3299706"/>
            <a:ext cx="10946722" cy="25554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910" y="306482"/>
            <a:ext cx="3017534" cy="23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528" y="611777"/>
            <a:ext cx="5411181" cy="494509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551" y="1252089"/>
            <a:ext cx="2514818" cy="107451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04" y="4699133"/>
            <a:ext cx="2491956" cy="100592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90" y="3511285"/>
            <a:ext cx="2453853" cy="104403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863" y="2326602"/>
            <a:ext cx="2514818" cy="1013548"/>
          </a:xfrm>
          <a:prstGeom prst="rect">
            <a:avLst/>
          </a:prstGeom>
        </p:spPr>
      </p:pic>
      <p:sp>
        <p:nvSpPr>
          <p:cNvPr id="7" name="Avrundet rektangel 6"/>
          <p:cNvSpPr/>
          <p:nvPr/>
        </p:nvSpPr>
        <p:spPr>
          <a:xfrm>
            <a:off x="1573029" y="4699133"/>
            <a:ext cx="2122998" cy="1645920"/>
          </a:xfrm>
          <a:prstGeom prst="roundRect">
            <a:avLst/>
          </a:prstGeom>
          <a:solidFill>
            <a:srgbClr val="00AFDB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Bruke eget meldingssystem for avvik også til laboratorie-virksomheten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522" y="221799"/>
            <a:ext cx="4224374" cy="702159"/>
          </a:xfrm>
          <a:prstGeom prst="rect">
            <a:avLst/>
          </a:prstGeom>
        </p:spPr>
      </p:pic>
      <p:sp>
        <p:nvSpPr>
          <p:cNvPr id="10" name="Avrundet rektangel 9"/>
          <p:cNvSpPr/>
          <p:nvPr/>
        </p:nvSpPr>
        <p:spPr>
          <a:xfrm>
            <a:off x="1580332" y="600413"/>
            <a:ext cx="1671311" cy="974079"/>
          </a:xfrm>
          <a:prstGeom prst="roundRect">
            <a:avLst/>
          </a:prstGeom>
          <a:solidFill>
            <a:srgbClr val="00AFDB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Kontakt lokal </a:t>
            </a:r>
            <a:r>
              <a:rPr lang="nb-NO" dirty="0" err="1" smtClean="0"/>
              <a:t>Noklus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57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13" y="1563329"/>
            <a:ext cx="6548625" cy="35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83" y="69054"/>
            <a:ext cx="5471634" cy="609652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115973" y="2841750"/>
            <a:ext cx="2522220" cy="426720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  <a:spcAft>
                <a:spcPts val="1000"/>
              </a:spcAft>
            </a:pPr>
            <a:r>
              <a:rPr lang="en-US" sz="1000" kern="10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6 tellende timer for leger</a:t>
            </a:r>
            <a:endParaRPr lang="nb-NO" sz="1000" kern="100">
              <a:solidFill>
                <a:srgbClr val="404040"/>
              </a:solidFill>
              <a:effectLst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115973" y="4189034"/>
            <a:ext cx="2522220" cy="426720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  <a:spcAft>
                <a:spcPts val="1000"/>
              </a:spcAft>
            </a:pPr>
            <a:r>
              <a:rPr lang="en-US" sz="1000" kern="100" dirty="0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2 </a:t>
            </a:r>
            <a:r>
              <a:rPr lang="en-US" sz="1000" kern="100" dirty="0" err="1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tellende</a:t>
            </a:r>
            <a:r>
              <a:rPr lang="en-US" sz="1000" kern="100" dirty="0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timer for leger</a:t>
            </a:r>
            <a:endParaRPr lang="nb-NO" sz="1000" kern="100" dirty="0">
              <a:solidFill>
                <a:srgbClr val="404040"/>
              </a:solidFill>
              <a:effectLst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676412" y="5738862"/>
            <a:ext cx="2522220" cy="426720"/>
          </a:xfrm>
          <a:prstGeom prst="ellipse">
            <a:avLst/>
          </a:prstGeom>
          <a:solidFill>
            <a:srgbClr val="00AFD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  <a:spcAft>
                <a:spcPts val="1000"/>
              </a:spcAft>
            </a:pPr>
            <a:r>
              <a:rPr lang="en-US" sz="1000" kern="100" dirty="0" err="1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Laboratorieansvarlig</a:t>
            </a:r>
            <a:r>
              <a:rPr lang="en-US" sz="1000" kern="100" dirty="0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og</a:t>
            </a:r>
            <a:r>
              <a:rPr lang="en-US" sz="1000" kern="100" dirty="0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 smtClean="0">
                <a:solidFill>
                  <a:srgbClr val="FFFFFF"/>
                </a:solidFill>
                <a:effectLst/>
                <a:ea typeface="Georgia" panose="02040502050405020303" pitchFamily="18" charset="0"/>
                <a:cs typeface="Times New Roman" panose="02020603050405020304" pitchFamily="18" charset="0"/>
              </a:rPr>
              <a:t>leder</a:t>
            </a:r>
            <a:endParaRPr lang="nb-NO" sz="1000" kern="100" dirty="0">
              <a:solidFill>
                <a:srgbClr val="404040"/>
              </a:solidFill>
              <a:effectLst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klus grø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Noklus grønn</Template>
  <TotalTime>163</TotalTime>
  <Words>56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Wingdings</vt:lpstr>
      <vt:lpstr>Noklus grønn</vt:lpstr>
      <vt:lpstr>PowerPoint-presentasjon</vt:lpstr>
      <vt:lpstr>PowerPoint-presentasjon</vt:lpstr>
      <vt:lpstr>PowerPoint-presentasjon</vt:lpstr>
      <vt:lpstr>Slik pakkes den ut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Kom og snakk med oss om Noklus-pakken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Van Den Berg</dc:creator>
  <cp:lastModifiedBy>Kari Van Den Berg</cp:lastModifiedBy>
  <cp:revision>10</cp:revision>
  <dcterms:created xsi:type="dcterms:W3CDTF">2022-05-09T09:29:36Z</dcterms:created>
  <dcterms:modified xsi:type="dcterms:W3CDTF">2022-05-12T06:16:26Z</dcterms:modified>
</cp:coreProperties>
</file>