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2CCCC-21FE-9571-A0FE-D016519B2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A21FE5-FDEB-22C6-9C3E-7A3B3C2C2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92497B-ECF3-BE75-F100-4E6C86BC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DC681F-8CEC-EF24-CF41-ED418522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A54CAE-DB76-174B-00C5-4039F3ED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92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96B7D-D79A-4046-58E6-E6F9035D8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C50E711-D055-9B77-C6E3-C1DEA1A65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3C4D06-F6F0-DB37-1641-162F7909F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2D1922-7192-0B4E-8CFE-14E06728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73BFF4-FD27-3A49-04EB-2835ACEC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942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A3D54B1-2F1C-EA1E-94EE-C9954DC34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120ED11-7225-5638-D6F4-72AF9C6D9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A6CAD9-E67E-1328-6576-C9C242C6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4029F4-D3FB-FBAD-72F0-871408D9F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FE3972-8754-D52A-6705-6CB767D0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41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192AD3-227A-56D1-30AB-E74FC4B0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599519-3CAF-693A-BC56-E1F6087CE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4EA038-C6D3-D58E-702B-3E0B38AD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E87F32-8A1C-230C-94CC-64F0D56D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95FF5-730B-1087-FD8B-9272080A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75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C4976A-1419-79BD-C188-6A08BDE1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A26E04-F4B5-7D25-92A8-0857FE5EE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E21F5E-A9DC-2858-70C0-6C1E10CD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EC3296-F5FB-A45A-316C-44C9D926A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733DAB-E984-46CB-CA96-2A8D42A3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72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2D477A-8CAC-7401-9E01-09314F0A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657299-0B4A-3BDC-1C01-4608522FF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1DAB86-2464-219C-1A20-E9C8F841A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2B109E-5E02-E825-A901-71C414A7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C15EA6-2E6D-2630-53C2-123B8E25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CCB5E24-33B8-9831-0581-CD1FC8465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707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D24EB0-6BF4-A882-BB04-EBB9D9FD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B9D32C-FAFD-DC84-D3B5-572E674FF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0ED0163-E37F-6418-2A6A-C7AABCDA9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D69F748-6D0C-4A1B-B811-3D018FD47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2AB60F3-C2FB-F0CE-AFD8-FA13A9B9C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B56223B-7618-BB03-6661-9029A9E2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67FC986-C1FE-29FB-E2C4-42EE11BA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1C03F5A-E19E-BC8B-BB29-D30EA836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93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63A0E5-6B2C-F09D-3480-76D2DD214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C27C993-A9CD-D687-F7DA-331C747F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07E1AF3-8C8E-CF8D-6B44-8BF9C01DC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BC2E0DF-4B94-8228-D5A1-52A10B24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167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15978BE-88BD-0FA5-2442-8B8061FDE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420C45E-BCD7-F1C8-AEEA-529AEA028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676F40F-822D-9AB7-A681-84250E10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066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CB9CB7-E71A-6A63-6F8A-C9C15AE6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28C95-74A0-6C3F-7208-7E8A335E1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1FC7E6-792A-E937-9489-CBE79FF7D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7CE3B7-47FF-1633-F706-466F9408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D3346A-4DD8-7859-DDD8-15A25D4E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0D1EA4-0B27-DD9F-3713-4D7ECD1A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711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3AC49D-6AA5-5490-D20C-9954F3641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18A8905-36A4-D7D6-9B91-5A7960AFE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069BB43-33F4-8DDF-DB6D-FFD4C2519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57DF29-C374-B880-7B50-74F04C98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3E084B2-2A3B-2806-7737-639FB72A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AD9EAC5-3BC4-49B4-37CB-AC325916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60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13F3522-DA03-44CF-17ED-3952FF7C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590628A-90F8-A263-82DD-C15CA8985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B36D31-8C96-9264-5B82-653BC0858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AFF3B-9E4B-B84D-8E2D-38DC7C22E3E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BC457E-EBE2-270B-B5A5-8130ACA1B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F66A16-C982-46D2-44E4-0DFA7D0D2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47DC-4884-3142-BA3D-ECD0DF6404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346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43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89E43E88-86E5-D891-D8E6-7D41AFF52065}"/>
              </a:ext>
            </a:extLst>
          </p:cNvPr>
          <p:cNvSpPr txBox="1"/>
          <p:nvPr/>
        </p:nvSpPr>
        <p:spPr>
          <a:xfrm>
            <a:off x="2252662" y="2367171"/>
            <a:ext cx="79724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0" b="1" dirty="0">
                <a:latin typeface="Courier New" panose="02070309020205020404" pitchFamily="49" charset="0"/>
                <a:cs typeface="Courier New" panose="02070309020205020404" pitchFamily="49" charset="0"/>
              </a:rPr>
              <a:t>å hjelpe andre</a:t>
            </a:r>
          </a:p>
          <a:p>
            <a:pPr algn="ctr"/>
            <a:r>
              <a:rPr lang="nb-NO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compassion</a:t>
            </a:r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fatigue</a:t>
            </a:r>
            <a:endParaRPr lang="nb-NO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vikarierende traumatisering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sekundærtraumatisering</a:t>
            </a:r>
          </a:p>
        </p:txBody>
      </p:sp>
    </p:spTree>
    <p:extLst>
      <p:ext uri="{BB962C8B-B14F-4D97-AF65-F5344CB8AC3E}">
        <p14:creationId xmlns:p14="http://schemas.microsoft.com/office/powerpoint/2010/main" val="54542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89E43E88-86E5-D891-D8E6-7D41AFF52065}"/>
              </a:ext>
            </a:extLst>
          </p:cNvPr>
          <p:cNvSpPr txBox="1"/>
          <p:nvPr/>
        </p:nvSpPr>
        <p:spPr>
          <a:xfrm>
            <a:off x="1707356" y="2410033"/>
            <a:ext cx="8777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0" b="1" dirty="0">
                <a:latin typeface="Courier New" panose="02070309020205020404" pitchFamily="49" charset="0"/>
                <a:cs typeface="Courier New" panose="02070309020205020404" pitchFamily="49" charset="0"/>
              </a:rPr>
              <a:t>å hjelpe hverandre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...som leder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...som arbeidsplass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...som ansatt</a:t>
            </a:r>
          </a:p>
        </p:txBody>
      </p:sp>
    </p:spTree>
    <p:extLst>
      <p:ext uri="{BB962C8B-B14F-4D97-AF65-F5344CB8AC3E}">
        <p14:creationId xmlns:p14="http://schemas.microsoft.com/office/powerpoint/2010/main" val="313174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89E43E88-86E5-D891-D8E6-7D41AFF52065}"/>
              </a:ext>
            </a:extLst>
          </p:cNvPr>
          <p:cNvSpPr txBox="1"/>
          <p:nvPr/>
        </p:nvSpPr>
        <p:spPr>
          <a:xfrm>
            <a:off x="1707356" y="2410033"/>
            <a:ext cx="8777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lederen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skape trygghet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utøve integritet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være et forbilde</a:t>
            </a:r>
          </a:p>
        </p:txBody>
      </p:sp>
    </p:spTree>
    <p:extLst>
      <p:ext uri="{BB962C8B-B14F-4D97-AF65-F5344CB8AC3E}">
        <p14:creationId xmlns:p14="http://schemas.microsoft.com/office/powerpoint/2010/main" val="273254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89E43E88-86E5-D891-D8E6-7D41AFF52065}"/>
              </a:ext>
            </a:extLst>
          </p:cNvPr>
          <p:cNvSpPr txBox="1"/>
          <p:nvPr/>
        </p:nvSpPr>
        <p:spPr>
          <a:xfrm>
            <a:off x="1707356" y="2410033"/>
            <a:ext cx="8777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arbeidsplassen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bygge kultur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etablere rutiner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skape autonomi</a:t>
            </a:r>
          </a:p>
        </p:txBody>
      </p:sp>
    </p:spTree>
    <p:extLst>
      <p:ext uri="{BB962C8B-B14F-4D97-AF65-F5344CB8AC3E}">
        <p14:creationId xmlns:p14="http://schemas.microsoft.com/office/powerpoint/2010/main" val="311919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89E43E88-86E5-D891-D8E6-7D41AFF52065}"/>
              </a:ext>
            </a:extLst>
          </p:cNvPr>
          <p:cNvSpPr txBox="1"/>
          <p:nvPr/>
        </p:nvSpPr>
        <p:spPr>
          <a:xfrm>
            <a:off x="1707356" y="2410033"/>
            <a:ext cx="8777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den ansatte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definere grenser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kommunisere behov</a:t>
            </a:r>
          </a:p>
          <a:p>
            <a:pPr algn="ctr"/>
            <a:r>
              <a:rPr lang="nb-NO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søke støtte</a:t>
            </a:r>
          </a:p>
        </p:txBody>
      </p:sp>
    </p:spTree>
    <p:extLst>
      <p:ext uri="{BB962C8B-B14F-4D97-AF65-F5344CB8AC3E}">
        <p14:creationId xmlns:p14="http://schemas.microsoft.com/office/powerpoint/2010/main" val="175186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00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Tomas Myklebust</dc:creator>
  <cp:lastModifiedBy>Line Kamilla Heimstøl</cp:lastModifiedBy>
  <cp:revision>1</cp:revision>
  <dcterms:created xsi:type="dcterms:W3CDTF">2022-05-11T20:44:10Z</dcterms:created>
  <dcterms:modified xsi:type="dcterms:W3CDTF">2022-05-11T21:23:01Z</dcterms:modified>
</cp:coreProperties>
</file>