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6" r:id="rId8"/>
    <p:sldId id="262" r:id="rId9"/>
    <p:sldId id="264" r:id="rId1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7" d="100"/>
          <a:sy n="87" d="100"/>
        </p:scale>
        <p:origin x="389"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2F441F-2706-4545-B87A-467EE9A208D2}"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6745838D-5393-4B05-BECB-79D942504675}">
      <dgm:prSet/>
      <dgm:spPr/>
      <dgm:t>
        <a:bodyPr/>
        <a:lstStyle/>
        <a:p>
          <a:r>
            <a:rPr lang="nb-NO" dirty="0"/>
            <a:t>Marit Lunde Fosen, sykepleier. Kurs i </a:t>
          </a:r>
          <a:r>
            <a:rPr lang="nb-NO" dirty="0" err="1">
              <a:latin typeface="Calibri Light" panose="020F0302020204030204"/>
            </a:rPr>
            <a:t>i</a:t>
          </a:r>
          <a:r>
            <a:rPr lang="nb-NO" dirty="0">
              <a:latin typeface="Calibri Light" panose="020F0302020204030204"/>
            </a:rPr>
            <a:t> kollegastøtte og videreutdanning i sorg ved Universitetet i Bergen.</a:t>
          </a:r>
          <a:endParaRPr lang="en-US" dirty="0"/>
        </a:p>
      </dgm:t>
    </dgm:pt>
    <dgm:pt modelId="{4208600B-D8E6-424F-9405-FCDFB94A8E7C}" type="parTrans" cxnId="{975A84D5-D341-4EFD-AE3A-D089D10D5A7B}">
      <dgm:prSet/>
      <dgm:spPr/>
      <dgm:t>
        <a:bodyPr/>
        <a:lstStyle/>
        <a:p>
          <a:endParaRPr lang="en-US"/>
        </a:p>
      </dgm:t>
    </dgm:pt>
    <dgm:pt modelId="{3256F399-893B-4410-8976-4492CE073124}" type="sibTrans" cxnId="{975A84D5-D341-4EFD-AE3A-D089D10D5A7B}">
      <dgm:prSet/>
      <dgm:spPr/>
      <dgm:t>
        <a:bodyPr/>
        <a:lstStyle/>
        <a:p>
          <a:endParaRPr lang="en-US"/>
        </a:p>
      </dgm:t>
    </dgm:pt>
    <dgm:pt modelId="{46875C25-2A01-4551-AA58-BF33396BB00A}">
      <dgm:prSet/>
      <dgm:spPr/>
      <dgm:t>
        <a:bodyPr/>
        <a:lstStyle/>
        <a:p>
          <a:r>
            <a:rPr lang="nb-NO"/>
            <a:t>Margrete Bjørnås, fagutviklingssykepleier på legevakt med videreutdanning i akuttsykepleie. </a:t>
          </a:r>
          <a:endParaRPr lang="en-US"/>
        </a:p>
      </dgm:t>
    </dgm:pt>
    <dgm:pt modelId="{41913947-4421-4B03-9971-1A1F7B3B4A8F}" type="parTrans" cxnId="{77138B0C-DB72-4AA2-98EA-07EFF8356074}">
      <dgm:prSet/>
      <dgm:spPr/>
      <dgm:t>
        <a:bodyPr/>
        <a:lstStyle/>
        <a:p>
          <a:endParaRPr lang="en-US"/>
        </a:p>
      </dgm:t>
    </dgm:pt>
    <dgm:pt modelId="{03981BDB-8111-4AA9-92F3-DD17D4C923F2}" type="sibTrans" cxnId="{77138B0C-DB72-4AA2-98EA-07EFF8356074}">
      <dgm:prSet/>
      <dgm:spPr/>
      <dgm:t>
        <a:bodyPr/>
        <a:lstStyle/>
        <a:p>
          <a:endParaRPr lang="en-US"/>
        </a:p>
      </dgm:t>
    </dgm:pt>
    <dgm:pt modelId="{FD6C8F37-98DB-4045-9EB1-0CF5C11C3006}">
      <dgm:prSet/>
      <dgm:spPr/>
      <dgm:t>
        <a:bodyPr/>
        <a:lstStyle/>
        <a:p>
          <a:endParaRPr lang="en-US" dirty="0"/>
        </a:p>
      </dgm:t>
    </dgm:pt>
    <dgm:pt modelId="{DC3CFF64-2BC7-4BF4-ADBD-4373F3228EDB}" type="parTrans" cxnId="{7E862E09-FC30-4C1E-88FE-710C67DD7991}">
      <dgm:prSet/>
      <dgm:spPr/>
      <dgm:t>
        <a:bodyPr/>
        <a:lstStyle/>
        <a:p>
          <a:endParaRPr lang="en-US"/>
        </a:p>
      </dgm:t>
    </dgm:pt>
    <dgm:pt modelId="{4239A7A5-90F0-4D42-AAB7-88DC1371C403}" type="sibTrans" cxnId="{7E862E09-FC30-4C1E-88FE-710C67DD7991}">
      <dgm:prSet/>
      <dgm:spPr/>
      <dgm:t>
        <a:bodyPr/>
        <a:lstStyle/>
        <a:p>
          <a:endParaRPr lang="en-US"/>
        </a:p>
      </dgm:t>
    </dgm:pt>
    <dgm:pt modelId="{6CBB90ED-3397-4AFF-9DFB-DBFC0D820C40}" type="pres">
      <dgm:prSet presAssocID="{F52F441F-2706-4545-B87A-467EE9A208D2}" presName="vert0" presStyleCnt="0">
        <dgm:presLayoutVars>
          <dgm:dir/>
          <dgm:animOne val="branch"/>
          <dgm:animLvl val="lvl"/>
        </dgm:presLayoutVars>
      </dgm:prSet>
      <dgm:spPr/>
    </dgm:pt>
    <dgm:pt modelId="{4B307346-BC3A-43A9-9DCF-5EE66BFD3E06}" type="pres">
      <dgm:prSet presAssocID="{6745838D-5393-4B05-BECB-79D942504675}" presName="thickLine" presStyleLbl="alignNode1" presStyleIdx="0" presStyleCnt="3"/>
      <dgm:spPr/>
    </dgm:pt>
    <dgm:pt modelId="{7FAD952E-0B37-4745-8A9F-8B3AAF8576B2}" type="pres">
      <dgm:prSet presAssocID="{6745838D-5393-4B05-BECB-79D942504675}" presName="horz1" presStyleCnt="0"/>
      <dgm:spPr/>
    </dgm:pt>
    <dgm:pt modelId="{D94AFF78-3BC9-427C-AAAE-FA1BA3F09E52}" type="pres">
      <dgm:prSet presAssocID="{6745838D-5393-4B05-BECB-79D942504675}" presName="tx1" presStyleLbl="revTx" presStyleIdx="0" presStyleCnt="3"/>
      <dgm:spPr/>
    </dgm:pt>
    <dgm:pt modelId="{9B012037-D82F-4C89-AF13-419C4604E48C}" type="pres">
      <dgm:prSet presAssocID="{6745838D-5393-4B05-BECB-79D942504675}" presName="vert1" presStyleCnt="0"/>
      <dgm:spPr/>
    </dgm:pt>
    <dgm:pt modelId="{3737A3F2-0D13-4369-A34E-72E72555B5A8}" type="pres">
      <dgm:prSet presAssocID="{46875C25-2A01-4551-AA58-BF33396BB00A}" presName="thickLine" presStyleLbl="alignNode1" presStyleIdx="1" presStyleCnt="3"/>
      <dgm:spPr/>
    </dgm:pt>
    <dgm:pt modelId="{CAB049A7-756A-4130-AAFA-7C52778650CB}" type="pres">
      <dgm:prSet presAssocID="{46875C25-2A01-4551-AA58-BF33396BB00A}" presName="horz1" presStyleCnt="0"/>
      <dgm:spPr/>
    </dgm:pt>
    <dgm:pt modelId="{1FBDA63A-5957-4E51-91C9-0DC04687F7FC}" type="pres">
      <dgm:prSet presAssocID="{46875C25-2A01-4551-AA58-BF33396BB00A}" presName="tx1" presStyleLbl="revTx" presStyleIdx="1" presStyleCnt="3"/>
      <dgm:spPr/>
    </dgm:pt>
    <dgm:pt modelId="{56236022-A385-4625-B901-1DBEBE7ACC06}" type="pres">
      <dgm:prSet presAssocID="{46875C25-2A01-4551-AA58-BF33396BB00A}" presName="vert1" presStyleCnt="0"/>
      <dgm:spPr/>
    </dgm:pt>
    <dgm:pt modelId="{212F1100-8B70-4DCC-9551-6FF207725569}" type="pres">
      <dgm:prSet presAssocID="{FD6C8F37-98DB-4045-9EB1-0CF5C11C3006}" presName="thickLine" presStyleLbl="alignNode1" presStyleIdx="2" presStyleCnt="3"/>
      <dgm:spPr/>
    </dgm:pt>
    <dgm:pt modelId="{29DC2DE9-21D9-46E7-A3F6-5C8F50F77B93}" type="pres">
      <dgm:prSet presAssocID="{FD6C8F37-98DB-4045-9EB1-0CF5C11C3006}" presName="horz1" presStyleCnt="0"/>
      <dgm:spPr/>
    </dgm:pt>
    <dgm:pt modelId="{A27F3F0A-A24E-4BFC-BC9C-7A7478251A1C}" type="pres">
      <dgm:prSet presAssocID="{FD6C8F37-98DB-4045-9EB1-0CF5C11C3006}" presName="tx1" presStyleLbl="revTx" presStyleIdx="2" presStyleCnt="3"/>
      <dgm:spPr/>
    </dgm:pt>
    <dgm:pt modelId="{9C516527-6284-423D-8B50-CB471CBBB854}" type="pres">
      <dgm:prSet presAssocID="{FD6C8F37-98DB-4045-9EB1-0CF5C11C3006}" presName="vert1" presStyleCnt="0"/>
      <dgm:spPr/>
    </dgm:pt>
  </dgm:ptLst>
  <dgm:cxnLst>
    <dgm:cxn modelId="{7E862E09-FC30-4C1E-88FE-710C67DD7991}" srcId="{F52F441F-2706-4545-B87A-467EE9A208D2}" destId="{FD6C8F37-98DB-4045-9EB1-0CF5C11C3006}" srcOrd="2" destOrd="0" parTransId="{DC3CFF64-2BC7-4BF4-ADBD-4373F3228EDB}" sibTransId="{4239A7A5-90F0-4D42-AAB7-88DC1371C403}"/>
    <dgm:cxn modelId="{77138B0C-DB72-4AA2-98EA-07EFF8356074}" srcId="{F52F441F-2706-4545-B87A-467EE9A208D2}" destId="{46875C25-2A01-4551-AA58-BF33396BB00A}" srcOrd="1" destOrd="0" parTransId="{41913947-4421-4B03-9971-1A1F7B3B4A8F}" sibTransId="{03981BDB-8111-4AA9-92F3-DD17D4C923F2}"/>
    <dgm:cxn modelId="{FCD1BA7F-488D-414C-A864-9FC255417C5A}" type="presOf" srcId="{F52F441F-2706-4545-B87A-467EE9A208D2}" destId="{6CBB90ED-3397-4AFF-9DFB-DBFC0D820C40}" srcOrd="0" destOrd="0" presId="urn:microsoft.com/office/officeart/2008/layout/LinedList"/>
    <dgm:cxn modelId="{47290FAB-EE66-44DE-8B5B-E499BBE198A2}" type="presOf" srcId="{FD6C8F37-98DB-4045-9EB1-0CF5C11C3006}" destId="{A27F3F0A-A24E-4BFC-BC9C-7A7478251A1C}" srcOrd="0" destOrd="0" presId="urn:microsoft.com/office/officeart/2008/layout/LinedList"/>
    <dgm:cxn modelId="{15F540B1-B5C0-434D-AE6E-7BB6574FB693}" type="presOf" srcId="{46875C25-2A01-4551-AA58-BF33396BB00A}" destId="{1FBDA63A-5957-4E51-91C9-0DC04687F7FC}" srcOrd="0" destOrd="0" presId="urn:microsoft.com/office/officeart/2008/layout/LinedList"/>
    <dgm:cxn modelId="{975A84D5-D341-4EFD-AE3A-D089D10D5A7B}" srcId="{F52F441F-2706-4545-B87A-467EE9A208D2}" destId="{6745838D-5393-4B05-BECB-79D942504675}" srcOrd="0" destOrd="0" parTransId="{4208600B-D8E6-424F-9405-FCDFB94A8E7C}" sibTransId="{3256F399-893B-4410-8976-4492CE073124}"/>
    <dgm:cxn modelId="{8101BBFE-8A5F-4813-BF04-32220899AB50}" type="presOf" srcId="{6745838D-5393-4B05-BECB-79D942504675}" destId="{D94AFF78-3BC9-427C-AAAE-FA1BA3F09E52}" srcOrd="0" destOrd="0" presId="urn:microsoft.com/office/officeart/2008/layout/LinedList"/>
    <dgm:cxn modelId="{A3C4E694-902D-43CE-B05B-616B8ED814ED}" type="presParOf" srcId="{6CBB90ED-3397-4AFF-9DFB-DBFC0D820C40}" destId="{4B307346-BC3A-43A9-9DCF-5EE66BFD3E06}" srcOrd="0" destOrd="0" presId="urn:microsoft.com/office/officeart/2008/layout/LinedList"/>
    <dgm:cxn modelId="{0B8D86CA-8C1B-4FEB-92FE-A61F9CDDBB56}" type="presParOf" srcId="{6CBB90ED-3397-4AFF-9DFB-DBFC0D820C40}" destId="{7FAD952E-0B37-4745-8A9F-8B3AAF8576B2}" srcOrd="1" destOrd="0" presId="urn:microsoft.com/office/officeart/2008/layout/LinedList"/>
    <dgm:cxn modelId="{711BBCF5-6C16-4FBF-85D4-76B220A54CFF}" type="presParOf" srcId="{7FAD952E-0B37-4745-8A9F-8B3AAF8576B2}" destId="{D94AFF78-3BC9-427C-AAAE-FA1BA3F09E52}" srcOrd="0" destOrd="0" presId="urn:microsoft.com/office/officeart/2008/layout/LinedList"/>
    <dgm:cxn modelId="{70884294-B34C-4271-9CE6-D4E415111EC9}" type="presParOf" srcId="{7FAD952E-0B37-4745-8A9F-8B3AAF8576B2}" destId="{9B012037-D82F-4C89-AF13-419C4604E48C}" srcOrd="1" destOrd="0" presId="urn:microsoft.com/office/officeart/2008/layout/LinedList"/>
    <dgm:cxn modelId="{748B44F1-E601-4198-8766-3568A7CE18C0}" type="presParOf" srcId="{6CBB90ED-3397-4AFF-9DFB-DBFC0D820C40}" destId="{3737A3F2-0D13-4369-A34E-72E72555B5A8}" srcOrd="2" destOrd="0" presId="urn:microsoft.com/office/officeart/2008/layout/LinedList"/>
    <dgm:cxn modelId="{C20ACDBC-1816-4AD7-B997-B7EC951E8A40}" type="presParOf" srcId="{6CBB90ED-3397-4AFF-9DFB-DBFC0D820C40}" destId="{CAB049A7-756A-4130-AAFA-7C52778650CB}" srcOrd="3" destOrd="0" presId="urn:microsoft.com/office/officeart/2008/layout/LinedList"/>
    <dgm:cxn modelId="{9904C716-1DCE-4C32-85E5-AFCFA74C564F}" type="presParOf" srcId="{CAB049A7-756A-4130-AAFA-7C52778650CB}" destId="{1FBDA63A-5957-4E51-91C9-0DC04687F7FC}" srcOrd="0" destOrd="0" presId="urn:microsoft.com/office/officeart/2008/layout/LinedList"/>
    <dgm:cxn modelId="{8C788C6F-991D-4E4B-AB5B-50BDF644497F}" type="presParOf" srcId="{CAB049A7-756A-4130-AAFA-7C52778650CB}" destId="{56236022-A385-4625-B901-1DBEBE7ACC06}" srcOrd="1" destOrd="0" presId="urn:microsoft.com/office/officeart/2008/layout/LinedList"/>
    <dgm:cxn modelId="{DA87EFE0-AE6A-4588-BBC7-19958CD504E4}" type="presParOf" srcId="{6CBB90ED-3397-4AFF-9DFB-DBFC0D820C40}" destId="{212F1100-8B70-4DCC-9551-6FF207725569}" srcOrd="4" destOrd="0" presId="urn:microsoft.com/office/officeart/2008/layout/LinedList"/>
    <dgm:cxn modelId="{4DE65F57-959A-437B-9B5D-9B88CA265DEA}" type="presParOf" srcId="{6CBB90ED-3397-4AFF-9DFB-DBFC0D820C40}" destId="{29DC2DE9-21D9-46E7-A3F6-5C8F50F77B93}" srcOrd="5" destOrd="0" presId="urn:microsoft.com/office/officeart/2008/layout/LinedList"/>
    <dgm:cxn modelId="{35C79DDE-F03B-4DBD-B27D-8AEBC7E99670}" type="presParOf" srcId="{29DC2DE9-21D9-46E7-A3F6-5C8F50F77B93}" destId="{A27F3F0A-A24E-4BFC-BC9C-7A7478251A1C}" srcOrd="0" destOrd="0" presId="urn:microsoft.com/office/officeart/2008/layout/LinedList"/>
    <dgm:cxn modelId="{F5B3F7D3-D55F-4CAF-8F4B-5B77F57F559B}" type="presParOf" srcId="{29DC2DE9-21D9-46E7-A3F6-5C8F50F77B93}" destId="{9C516527-6284-423D-8B50-CB471CBBB85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53B765-606F-4FB6-9C25-DD73C4EFC6C3}"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01357CB-95A9-49B0-85FC-8A025E3D6943}">
      <dgm:prSet/>
      <dgm:spPr/>
      <dgm:t>
        <a:bodyPr/>
        <a:lstStyle/>
        <a:p>
          <a:r>
            <a:rPr lang="nb-NO"/>
            <a:t>Vi har i gjennomsnitt 600 røde responser vi rykker ut på i løpet av ett år. </a:t>
          </a:r>
          <a:endParaRPr lang="en-US"/>
        </a:p>
      </dgm:t>
    </dgm:pt>
    <dgm:pt modelId="{D6C20956-2F6E-416D-A21B-9858C19EFB40}" type="parTrans" cxnId="{90F87AF2-933C-4EC9-BFF5-B8D700DEF4FD}">
      <dgm:prSet/>
      <dgm:spPr/>
      <dgm:t>
        <a:bodyPr/>
        <a:lstStyle/>
        <a:p>
          <a:endParaRPr lang="en-US"/>
        </a:p>
      </dgm:t>
    </dgm:pt>
    <dgm:pt modelId="{078932B4-6CD2-420C-A635-59FBB7857A13}" type="sibTrans" cxnId="{90F87AF2-933C-4EC9-BFF5-B8D700DEF4FD}">
      <dgm:prSet/>
      <dgm:spPr/>
      <dgm:t>
        <a:bodyPr/>
        <a:lstStyle/>
        <a:p>
          <a:endParaRPr lang="en-US"/>
        </a:p>
      </dgm:t>
    </dgm:pt>
    <dgm:pt modelId="{03E6E006-936D-449D-A0B6-F8ED4ACEE34D}">
      <dgm:prSet/>
      <dgm:spPr/>
      <dgm:t>
        <a:bodyPr/>
        <a:lstStyle/>
        <a:p>
          <a:r>
            <a:rPr lang="nb-NO"/>
            <a:t>Alle faste sykepleiere har nå kode 160 og kan kjøre utrykning.</a:t>
          </a:r>
          <a:endParaRPr lang="en-US"/>
        </a:p>
      </dgm:t>
    </dgm:pt>
    <dgm:pt modelId="{9C594689-8D95-4DFE-A195-7F15A25671F6}" type="parTrans" cxnId="{86B3FFF1-4815-4A79-8973-6139A4D348FC}">
      <dgm:prSet/>
      <dgm:spPr/>
      <dgm:t>
        <a:bodyPr/>
        <a:lstStyle/>
        <a:p>
          <a:endParaRPr lang="en-US"/>
        </a:p>
      </dgm:t>
    </dgm:pt>
    <dgm:pt modelId="{B31F9110-899F-4D57-ADBC-AA791418EDC5}" type="sibTrans" cxnId="{86B3FFF1-4815-4A79-8973-6139A4D348FC}">
      <dgm:prSet/>
      <dgm:spPr/>
      <dgm:t>
        <a:bodyPr/>
        <a:lstStyle/>
        <a:p>
          <a:endParaRPr lang="en-US"/>
        </a:p>
      </dgm:t>
    </dgm:pt>
    <dgm:pt modelId="{7C8FB617-EC09-4393-B6E0-D16B410405E0}">
      <dgm:prSet/>
      <dgm:spPr/>
      <dgm:t>
        <a:bodyPr/>
        <a:lstStyle/>
        <a:p>
          <a:r>
            <a:rPr lang="nb-NO" dirty="0"/>
            <a:t>Varierte typer oppdrag med en del alvorlige hendelser. </a:t>
          </a:r>
          <a:endParaRPr lang="en-US" dirty="0"/>
        </a:p>
      </dgm:t>
    </dgm:pt>
    <dgm:pt modelId="{999F7A8F-8B18-408A-8D6F-D77EB0E1667E}" type="parTrans" cxnId="{E2C9E178-52C3-4D84-8FF7-4C4F744B47E8}">
      <dgm:prSet/>
      <dgm:spPr/>
      <dgm:t>
        <a:bodyPr/>
        <a:lstStyle/>
        <a:p>
          <a:endParaRPr lang="en-US"/>
        </a:p>
      </dgm:t>
    </dgm:pt>
    <dgm:pt modelId="{6DF03AB3-D994-4C56-AAE1-6331D155D154}" type="sibTrans" cxnId="{E2C9E178-52C3-4D84-8FF7-4C4F744B47E8}">
      <dgm:prSet/>
      <dgm:spPr/>
      <dgm:t>
        <a:bodyPr/>
        <a:lstStyle/>
        <a:p>
          <a:endParaRPr lang="en-US"/>
        </a:p>
      </dgm:t>
    </dgm:pt>
    <dgm:pt modelId="{5E5548A2-F4DA-4864-9ABD-1770B87D761A}" type="pres">
      <dgm:prSet presAssocID="{5853B765-606F-4FB6-9C25-DD73C4EFC6C3}" presName="vert0" presStyleCnt="0">
        <dgm:presLayoutVars>
          <dgm:dir/>
          <dgm:animOne val="branch"/>
          <dgm:animLvl val="lvl"/>
        </dgm:presLayoutVars>
      </dgm:prSet>
      <dgm:spPr/>
    </dgm:pt>
    <dgm:pt modelId="{5EE7F994-185F-4300-8940-6E9C8B9E9503}" type="pres">
      <dgm:prSet presAssocID="{F01357CB-95A9-49B0-85FC-8A025E3D6943}" presName="thickLine" presStyleLbl="alignNode1" presStyleIdx="0" presStyleCnt="3"/>
      <dgm:spPr/>
    </dgm:pt>
    <dgm:pt modelId="{8C312AEB-3B9A-45CA-91BF-5680980676D5}" type="pres">
      <dgm:prSet presAssocID="{F01357CB-95A9-49B0-85FC-8A025E3D6943}" presName="horz1" presStyleCnt="0"/>
      <dgm:spPr/>
    </dgm:pt>
    <dgm:pt modelId="{154F7498-3C73-40DD-B763-5A6957A1666D}" type="pres">
      <dgm:prSet presAssocID="{F01357CB-95A9-49B0-85FC-8A025E3D6943}" presName="tx1" presStyleLbl="revTx" presStyleIdx="0" presStyleCnt="3"/>
      <dgm:spPr/>
    </dgm:pt>
    <dgm:pt modelId="{F0C8BB7E-BA3F-42B6-AAE4-DCE8DC26FCEF}" type="pres">
      <dgm:prSet presAssocID="{F01357CB-95A9-49B0-85FC-8A025E3D6943}" presName="vert1" presStyleCnt="0"/>
      <dgm:spPr/>
    </dgm:pt>
    <dgm:pt modelId="{7F9BA2DD-637D-4222-AD62-3160F44A6C8A}" type="pres">
      <dgm:prSet presAssocID="{03E6E006-936D-449D-A0B6-F8ED4ACEE34D}" presName="thickLine" presStyleLbl="alignNode1" presStyleIdx="1" presStyleCnt="3"/>
      <dgm:spPr/>
    </dgm:pt>
    <dgm:pt modelId="{119F609C-2810-4F8D-96D3-93BEB8EFFCC3}" type="pres">
      <dgm:prSet presAssocID="{03E6E006-936D-449D-A0B6-F8ED4ACEE34D}" presName="horz1" presStyleCnt="0"/>
      <dgm:spPr/>
    </dgm:pt>
    <dgm:pt modelId="{1A649745-3480-40DB-8483-4FC1972149F9}" type="pres">
      <dgm:prSet presAssocID="{03E6E006-936D-449D-A0B6-F8ED4ACEE34D}" presName="tx1" presStyleLbl="revTx" presStyleIdx="1" presStyleCnt="3"/>
      <dgm:spPr/>
    </dgm:pt>
    <dgm:pt modelId="{7ACA9EED-3D9A-4245-955C-96F83873856E}" type="pres">
      <dgm:prSet presAssocID="{03E6E006-936D-449D-A0B6-F8ED4ACEE34D}" presName="vert1" presStyleCnt="0"/>
      <dgm:spPr/>
    </dgm:pt>
    <dgm:pt modelId="{F2E688E7-A262-4566-8E5E-CB2D071EF3B4}" type="pres">
      <dgm:prSet presAssocID="{7C8FB617-EC09-4393-B6E0-D16B410405E0}" presName="thickLine" presStyleLbl="alignNode1" presStyleIdx="2" presStyleCnt="3"/>
      <dgm:spPr/>
    </dgm:pt>
    <dgm:pt modelId="{303713C5-7D3B-4A26-94E9-8A9D194EE765}" type="pres">
      <dgm:prSet presAssocID="{7C8FB617-EC09-4393-B6E0-D16B410405E0}" presName="horz1" presStyleCnt="0"/>
      <dgm:spPr/>
    </dgm:pt>
    <dgm:pt modelId="{5DD46D74-21C3-4B32-9D0A-A7DA230C3D6C}" type="pres">
      <dgm:prSet presAssocID="{7C8FB617-EC09-4393-B6E0-D16B410405E0}" presName="tx1" presStyleLbl="revTx" presStyleIdx="2" presStyleCnt="3"/>
      <dgm:spPr/>
    </dgm:pt>
    <dgm:pt modelId="{38024B57-3CA0-470D-97BD-ADC110191134}" type="pres">
      <dgm:prSet presAssocID="{7C8FB617-EC09-4393-B6E0-D16B410405E0}" presName="vert1" presStyleCnt="0"/>
      <dgm:spPr/>
    </dgm:pt>
  </dgm:ptLst>
  <dgm:cxnLst>
    <dgm:cxn modelId="{9EC3162E-C1D1-4B9A-A8A4-4155654F115C}" type="presOf" srcId="{F01357CB-95A9-49B0-85FC-8A025E3D6943}" destId="{154F7498-3C73-40DD-B763-5A6957A1666D}" srcOrd="0" destOrd="0" presId="urn:microsoft.com/office/officeart/2008/layout/LinedList"/>
    <dgm:cxn modelId="{E2C9E178-52C3-4D84-8FF7-4C4F744B47E8}" srcId="{5853B765-606F-4FB6-9C25-DD73C4EFC6C3}" destId="{7C8FB617-EC09-4393-B6E0-D16B410405E0}" srcOrd="2" destOrd="0" parTransId="{999F7A8F-8B18-408A-8D6F-D77EB0E1667E}" sibTransId="{6DF03AB3-D994-4C56-AAE1-6331D155D154}"/>
    <dgm:cxn modelId="{AD971CAA-7BC9-4B8E-888D-22FD89D7AD63}" type="presOf" srcId="{5853B765-606F-4FB6-9C25-DD73C4EFC6C3}" destId="{5E5548A2-F4DA-4864-9ABD-1770B87D761A}" srcOrd="0" destOrd="0" presId="urn:microsoft.com/office/officeart/2008/layout/LinedList"/>
    <dgm:cxn modelId="{F99575DD-0272-42E8-9784-E919A2ECB6C3}" type="presOf" srcId="{7C8FB617-EC09-4393-B6E0-D16B410405E0}" destId="{5DD46D74-21C3-4B32-9D0A-A7DA230C3D6C}" srcOrd="0" destOrd="0" presId="urn:microsoft.com/office/officeart/2008/layout/LinedList"/>
    <dgm:cxn modelId="{7E131CDE-C647-451F-B27E-05B283EF2DC3}" type="presOf" srcId="{03E6E006-936D-449D-A0B6-F8ED4ACEE34D}" destId="{1A649745-3480-40DB-8483-4FC1972149F9}" srcOrd="0" destOrd="0" presId="urn:microsoft.com/office/officeart/2008/layout/LinedList"/>
    <dgm:cxn modelId="{86B3FFF1-4815-4A79-8973-6139A4D348FC}" srcId="{5853B765-606F-4FB6-9C25-DD73C4EFC6C3}" destId="{03E6E006-936D-449D-A0B6-F8ED4ACEE34D}" srcOrd="1" destOrd="0" parTransId="{9C594689-8D95-4DFE-A195-7F15A25671F6}" sibTransId="{B31F9110-899F-4D57-ADBC-AA791418EDC5}"/>
    <dgm:cxn modelId="{90F87AF2-933C-4EC9-BFF5-B8D700DEF4FD}" srcId="{5853B765-606F-4FB6-9C25-DD73C4EFC6C3}" destId="{F01357CB-95A9-49B0-85FC-8A025E3D6943}" srcOrd="0" destOrd="0" parTransId="{D6C20956-2F6E-416D-A21B-9858C19EFB40}" sibTransId="{078932B4-6CD2-420C-A635-59FBB7857A13}"/>
    <dgm:cxn modelId="{8EC3F075-7C35-4D53-A0AD-517D0F80337F}" type="presParOf" srcId="{5E5548A2-F4DA-4864-9ABD-1770B87D761A}" destId="{5EE7F994-185F-4300-8940-6E9C8B9E9503}" srcOrd="0" destOrd="0" presId="urn:microsoft.com/office/officeart/2008/layout/LinedList"/>
    <dgm:cxn modelId="{769E61F6-A78F-4D6D-8B13-E4CE070440E7}" type="presParOf" srcId="{5E5548A2-F4DA-4864-9ABD-1770B87D761A}" destId="{8C312AEB-3B9A-45CA-91BF-5680980676D5}" srcOrd="1" destOrd="0" presId="urn:microsoft.com/office/officeart/2008/layout/LinedList"/>
    <dgm:cxn modelId="{E3932310-9080-4AFC-880F-A420C88BB54E}" type="presParOf" srcId="{8C312AEB-3B9A-45CA-91BF-5680980676D5}" destId="{154F7498-3C73-40DD-B763-5A6957A1666D}" srcOrd="0" destOrd="0" presId="urn:microsoft.com/office/officeart/2008/layout/LinedList"/>
    <dgm:cxn modelId="{65935018-8C56-4280-BFDB-621005B2CD3C}" type="presParOf" srcId="{8C312AEB-3B9A-45CA-91BF-5680980676D5}" destId="{F0C8BB7E-BA3F-42B6-AAE4-DCE8DC26FCEF}" srcOrd="1" destOrd="0" presId="urn:microsoft.com/office/officeart/2008/layout/LinedList"/>
    <dgm:cxn modelId="{991BA812-7E99-45FF-9415-6AE9899BD263}" type="presParOf" srcId="{5E5548A2-F4DA-4864-9ABD-1770B87D761A}" destId="{7F9BA2DD-637D-4222-AD62-3160F44A6C8A}" srcOrd="2" destOrd="0" presId="urn:microsoft.com/office/officeart/2008/layout/LinedList"/>
    <dgm:cxn modelId="{927AD115-22EF-4B08-A08C-8B2AF67C855D}" type="presParOf" srcId="{5E5548A2-F4DA-4864-9ABD-1770B87D761A}" destId="{119F609C-2810-4F8D-96D3-93BEB8EFFCC3}" srcOrd="3" destOrd="0" presId="urn:microsoft.com/office/officeart/2008/layout/LinedList"/>
    <dgm:cxn modelId="{9C4185C8-7153-43FD-993C-05DD5BE1BEEB}" type="presParOf" srcId="{119F609C-2810-4F8D-96D3-93BEB8EFFCC3}" destId="{1A649745-3480-40DB-8483-4FC1972149F9}" srcOrd="0" destOrd="0" presId="urn:microsoft.com/office/officeart/2008/layout/LinedList"/>
    <dgm:cxn modelId="{8ABF8AAF-E00D-4C50-821C-D55D0D3808BF}" type="presParOf" srcId="{119F609C-2810-4F8D-96D3-93BEB8EFFCC3}" destId="{7ACA9EED-3D9A-4245-955C-96F83873856E}" srcOrd="1" destOrd="0" presId="urn:microsoft.com/office/officeart/2008/layout/LinedList"/>
    <dgm:cxn modelId="{E1C1784F-2ED5-47FC-BD3B-970A10E47B8C}" type="presParOf" srcId="{5E5548A2-F4DA-4864-9ABD-1770B87D761A}" destId="{F2E688E7-A262-4566-8E5E-CB2D071EF3B4}" srcOrd="4" destOrd="0" presId="urn:microsoft.com/office/officeart/2008/layout/LinedList"/>
    <dgm:cxn modelId="{A2E0C394-DF96-4C69-ACF1-5C952D52FD36}" type="presParOf" srcId="{5E5548A2-F4DA-4864-9ABD-1770B87D761A}" destId="{303713C5-7D3B-4A26-94E9-8A9D194EE765}" srcOrd="5" destOrd="0" presId="urn:microsoft.com/office/officeart/2008/layout/LinedList"/>
    <dgm:cxn modelId="{34441764-A2B9-4714-B7CA-6726FEFD4378}" type="presParOf" srcId="{303713C5-7D3B-4A26-94E9-8A9D194EE765}" destId="{5DD46D74-21C3-4B32-9D0A-A7DA230C3D6C}" srcOrd="0" destOrd="0" presId="urn:microsoft.com/office/officeart/2008/layout/LinedList"/>
    <dgm:cxn modelId="{21E37DF4-6465-4DA2-8D48-660ED852D7CD}" type="presParOf" srcId="{303713C5-7D3B-4A26-94E9-8A9D194EE765}" destId="{38024B57-3CA0-470D-97BD-ADC11019113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F5728E-6346-4157-8839-95C52C37001F}"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C12A03F8-9D26-4D1C-BFA3-B2CDFB82C2CA}">
      <dgm:prSet/>
      <dgm:spPr/>
      <dgm:t>
        <a:bodyPr/>
        <a:lstStyle/>
        <a:p>
          <a:r>
            <a:rPr lang="nb-NO"/>
            <a:t>Kan informere om hva man kan forvente i jobben på legevakt. Hvilke saker kan man komme opp i. </a:t>
          </a:r>
          <a:endParaRPr lang="en-US"/>
        </a:p>
      </dgm:t>
    </dgm:pt>
    <dgm:pt modelId="{8429849E-83F2-454D-ACBC-C64D6FC5DF93}" type="parTrans" cxnId="{5CBB13A5-0EE6-4EF4-8939-82694EEDDA2E}">
      <dgm:prSet/>
      <dgm:spPr/>
      <dgm:t>
        <a:bodyPr/>
        <a:lstStyle/>
        <a:p>
          <a:endParaRPr lang="en-US"/>
        </a:p>
      </dgm:t>
    </dgm:pt>
    <dgm:pt modelId="{9302C5FD-F8D3-448F-A34B-9F65F4A9FEC6}" type="sibTrans" cxnId="{5CBB13A5-0EE6-4EF4-8939-82694EEDDA2E}">
      <dgm:prSet/>
      <dgm:spPr/>
      <dgm:t>
        <a:bodyPr/>
        <a:lstStyle/>
        <a:p>
          <a:endParaRPr lang="en-US"/>
        </a:p>
      </dgm:t>
    </dgm:pt>
    <dgm:pt modelId="{D0975779-EE46-4F4D-815F-0AA39F7B3E79}">
      <dgm:prSet/>
      <dgm:spPr/>
      <dgm:t>
        <a:bodyPr/>
        <a:lstStyle/>
        <a:p>
          <a:r>
            <a:rPr lang="nb-NO"/>
            <a:t>Nyansatte får egen teoridag og innføring i legevaktens arbeid.</a:t>
          </a:r>
          <a:endParaRPr lang="en-US"/>
        </a:p>
      </dgm:t>
    </dgm:pt>
    <dgm:pt modelId="{B20B9EE1-9E17-4912-A8D6-93D961DA6FFD}" type="parTrans" cxnId="{087CD0F9-754A-49EE-A702-69F5130D13B3}">
      <dgm:prSet/>
      <dgm:spPr/>
      <dgm:t>
        <a:bodyPr/>
        <a:lstStyle/>
        <a:p>
          <a:endParaRPr lang="en-US"/>
        </a:p>
      </dgm:t>
    </dgm:pt>
    <dgm:pt modelId="{83AF0B5D-7660-4D9E-8C55-0633453A0791}" type="sibTrans" cxnId="{087CD0F9-754A-49EE-A702-69F5130D13B3}">
      <dgm:prSet/>
      <dgm:spPr/>
      <dgm:t>
        <a:bodyPr/>
        <a:lstStyle/>
        <a:p>
          <a:endParaRPr lang="en-US"/>
        </a:p>
      </dgm:t>
    </dgm:pt>
    <dgm:pt modelId="{BAFE2C2C-4770-4771-B33B-FF01EBF230A5}">
      <dgm:prSet/>
      <dgm:spPr/>
      <dgm:t>
        <a:bodyPr/>
        <a:lstStyle/>
        <a:p>
          <a:r>
            <a:rPr lang="nb-NO"/>
            <a:t>Metodebok med informasjon. </a:t>
          </a:r>
          <a:endParaRPr lang="en-US"/>
        </a:p>
      </dgm:t>
    </dgm:pt>
    <dgm:pt modelId="{6F20F366-CF0E-4315-81E9-34BCC3EEDF91}" type="parTrans" cxnId="{77BB78A0-F4A4-4F63-AF8F-E49DEB44770A}">
      <dgm:prSet/>
      <dgm:spPr/>
      <dgm:t>
        <a:bodyPr/>
        <a:lstStyle/>
        <a:p>
          <a:endParaRPr lang="en-US"/>
        </a:p>
      </dgm:t>
    </dgm:pt>
    <dgm:pt modelId="{808079D3-7489-4479-8475-283BCC682EBA}" type="sibTrans" cxnId="{77BB78A0-F4A4-4F63-AF8F-E49DEB44770A}">
      <dgm:prSet/>
      <dgm:spPr/>
      <dgm:t>
        <a:bodyPr/>
        <a:lstStyle/>
        <a:p>
          <a:endParaRPr lang="en-US"/>
        </a:p>
      </dgm:t>
    </dgm:pt>
    <dgm:pt modelId="{57F083D8-1FE7-4D61-AC87-30B7745055A3}">
      <dgm:prSet/>
      <dgm:spPr/>
      <dgm:t>
        <a:bodyPr/>
        <a:lstStyle/>
        <a:p>
          <a:r>
            <a:rPr lang="nb-NO" dirty="0"/>
            <a:t>Faglig fokus på det kliniske. Med god kunnskap om det kliniske arbeidet og prosedyrer, kan det gjøre jobben praktisk sett lettere å mestre. Dette innebærer at man er så godt forberedt som mulig.</a:t>
          </a:r>
          <a:endParaRPr lang="en-US" dirty="0"/>
        </a:p>
      </dgm:t>
    </dgm:pt>
    <dgm:pt modelId="{2FC5EF4E-59CD-45DF-B4F7-6ACE2866D0AD}" type="parTrans" cxnId="{BF5AED5E-8926-42FD-BB2A-093AB5D45D73}">
      <dgm:prSet/>
      <dgm:spPr/>
      <dgm:t>
        <a:bodyPr/>
        <a:lstStyle/>
        <a:p>
          <a:endParaRPr lang="en-US"/>
        </a:p>
      </dgm:t>
    </dgm:pt>
    <dgm:pt modelId="{C8490CF0-2004-41C9-9F78-5B2D39D87994}" type="sibTrans" cxnId="{BF5AED5E-8926-42FD-BB2A-093AB5D45D73}">
      <dgm:prSet/>
      <dgm:spPr/>
      <dgm:t>
        <a:bodyPr/>
        <a:lstStyle/>
        <a:p>
          <a:endParaRPr lang="en-US"/>
        </a:p>
      </dgm:t>
    </dgm:pt>
    <dgm:pt modelId="{917DAAF4-9F3F-4211-A036-E8E5B081FA34}">
      <dgm:prSet/>
      <dgm:spPr/>
      <dgm:t>
        <a:bodyPr/>
        <a:lstStyle/>
        <a:p>
          <a:r>
            <a:rPr lang="nb-NO"/>
            <a:t>Trening og øvelser.</a:t>
          </a:r>
          <a:endParaRPr lang="en-US"/>
        </a:p>
      </dgm:t>
    </dgm:pt>
    <dgm:pt modelId="{9B8088B7-D272-4F93-8513-F33BCDC2C15A}" type="parTrans" cxnId="{D28D7BCE-88B4-47FD-970F-4072AD99AA35}">
      <dgm:prSet/>
      <dgm:spPr/>
      <dgm:t>
        <a:bodyPr/>
        <a:lstStyle/>
        <a:p>
          <a:endParaRPr lang="en-US"/>
        </a:p>
      </dgm:t>
    </dgm:pt>
    <dgm:pt modelId="{969986CC-6587-41AB-B201-1A68A612895B}" type="sibTrans" cxnId="{D28D7BCE-88B4-47FD-970F-4072AD99AA35}">
      <dgm:prSet/>
      <dgm:spPr/>
      <dgm:t>
        <a:bodyPr/>
        <a:lstStyle/>
        <a:p>
          <a:endParaRPr lang="en-US"/>
        </a:p>
      </dgm:t>
    </dgm:pt>
    <dgm:pt modelId="{C4021C7A-A7F0-43AB-A729-B9CBF2B6EE2B}" type="pres">
      <dgm:prSet presAssocID="{E1F5728E-6346-4157-8839-95C52C37001F}" presName="vert0" presStyleCnt="0">
        <dgm:presLayoutVars>
          <dgm:dir/>
          <dgm:animOne val="branch"/>
          <dgm:animLvl val="lvl"/>
        </dgm:presLayoutVars>
      </dgm:prSet>
      <dgm:spPr/>
    </dgm:pt>
    <dgm:pt modelId="{A5120D0D-D937-4DD3-9C2A-8DFBD3217B52}" type="pres">
      <dgm:prSet presAssocID="{C12A03F8-9D26-4D1C-BFA3-B2CDFB82C2CA}" presName="thickLine" presStyleLbl="alignNode1" presStyleIdx="0" presStyleCnt="5"/>
      <dgm:spPr/>
    </dgm:pt>
    <dgm:pt modelId="{FEB00706-E3A8-4224-A569-1F3EA708A4D6}" type="pres">
      <dgm:prSet presAssocID="{C12A03F8-9D26-4D1C-BFA3-B2CDFB82C2CA}" presName="horz1" presStyleCnt="0"/>
      <dgm:spPr/>
    </dgm:pt>
    <dgm:pt modelId="{DD15D262-64EE-40A2-8391-CED3D36D9678}" type="pres">
      <dgm:prSet presAssocID="{C12A03F8-9D26-4D1C-BFA3-B2CDFB82C2CA}" presName="tx1" presStyleLbl="revTx" presStyleIdx="0" presStyleCnt="5"/>
      <dgm:spPr/>
    </dgm:pt>
    <dgm:pt modelId="{C5A6E581-73E2-4850-B8F2-D0962B8249F7}" type="pres">
      <dgm:prSet presAssocID="{C12A03F8-9D26-4D1C-BFA3-B2CDFB82C2CA}" presName="vert1" presStyleCnt="0"/>
      <dgm:spPr/>
    </dgm:pt>
    <dgm:pt modelId="{06E2D3DA-DC6C-4D60-9900-3F8EE4C622B4}" type="pres">
      <dgm:prSet presAssocID="{D0975779-EE46-4F4D-815F-0AA39F7B3E79}" presName="thickLine" presStyleLbl="alignNode1" presStyleIdx="1" presStyleCnt="5"/>
      <dgm:spPr/>
    </dgm:pt>
    <dgm:pt modelId="{1E041E0B-648E-4E7A-AE47-B7758A85FBFD}" type="pres">
      <dgm:prSet presAssocID="{D0975779-EE46-4F4D-815F-0AA39F7B3E79}" presName="horz1" presStyleCnt="0"/>
      <dgm:spPr/>
    </dgm:pt>
    <dgm:pt modelId="{F4FA2C66-3F22-45F2-B2EA-117979BB489F}" type="pres">
      <dgm:prSet presAssocID="{D0975779-EE46-4F4D-815F-0AA39F7B3E79}" presName="tx1" presStyleLbl="revTx" presStyleIdx="1" presStyleCnt="5"/>
      <dgm:spPr/>
    </dgm:pt>
    <dgm:pt modelId="{63FD043F-CD2A-4270-B3A1-ACB4CAF8FD32}" type="pres">
      <dgm:prSet presAssocID="{D0975779-EE46-4F4D-815F-0AA39F7B3E79}" presName="vert1" presStyleCnt="0"/>
      <dgm:spPr/>
    </dgm:pt>
    <dgm:pt modelId="{CEEC8B05-A014-4E19-BE49-34EE30C5BA91}" type="pres">
      <dgm:prSet presAssocID="{BAFE2C2C-4770-4771-B33B-FF01EBF230A5}" presName="thickLine" presStyleLbl="alignNode1" presStyleIdx="2" presStyleCnt="5"/>
      <dgm:spPr/>
    </dgm:pt>
    <dgm:pt modelId="{7BB8AF00-A6E9-4F87-9F5E-CD7F0B73C55C}" type="pres">
      <dgm:prSet presAssocID="{BAFE2C2C-4770-4771-B33B-FF01EBF230A5}" presName="horz1" presStyleCnt="0"/>
      <dgm:spPr/>
    </dgm:pt>
    <dgm:pt modelId="{3EA599EE-E936-4A10-BCB0-0F13171CC18B}" type="pres">
      <dgm:prSet presAssocID="{BAFE2C2C-4770-4771-B33B-FF01EBF230A5}" presName="tx1" presStyleLbl="revTx" presStyleIdx="2" presStyleCnt="5"/>
      <dgm:spPr/>
    </dgm:pt>
    <dgm:pt modelId="{61CA8FE8-7137-4838-BC99-3A2DCCA162CF}" type="pres">
      <dgm:prSet presAssocID="{BAFE2C2C-4770-4771-B33B-FF01EBF230A5}" presName="vert1" presStyleCnt="0"/>
      <dgm:spPr/>
    </dgm:pt>
    <dgm:pt modelId="{1EFFFB98-3D71-4D19-B165-62F234119C65}" type="pres">
      <dgm:prSet presAssocID="{57F083D8-1FE7-4D61-AC87-30B7745055A3}" presName="thickLine" presStyleLbl="alignNode1" presStyleIdx="3" presStyleCnt="5"/>
      <dgm:spPr/>
    </dgm:pt>
    <dgm:pt modelId="{1C8F8D5D-D409-4ECF-A52C-4F859BF8C112}" type="pres">
      <dgm:prSet presAssocID="{57F083D8-1FE7-4D61-AC87-30B7745055A3}" presName="horz1" presStyleCnt="0"/>
      <dgm:spPr/>
    </dgm:pt>
    <dgm:pt modelId="{108ED042-E4D2-4257-8F87-BCB6CFB280E8}" type="pres">
      <dgm:prSet presAssocID="{57F083D8-1FE7-4D61-AC87-30B7745055A3}" presName="tx1" presStyleLbl="revTx" presStyleIdx="3" presStyleCnt="5"/>
      <dgm:spPr/>
    </dgm:pt>
    <dgm:pt modelId="{27120656-AFE0-41A9-964B-B3D8FAFF9FD9}" type="pres">
      <dgm:prSet presAssocID="{57F083D8-1FE7-4D61-AC87-30B7745055A3}" presName="vert1" presStyleCnt="0"/>
      <dgm:spPr/>
    </dgm:pt>
    <dgm:pt modelId="{06C1CBBB-14EA-42DB-88A2-AEF1390AE998}" type="pres">
      <dgm:prSet presAssocID="{917DAAF4-9F3F-4211-A036-E8E5B081FA34}" presName="thickLine" presStyleLbl="alignNode1" presStyleIdx="4" presStyleCnt="5"/>
      <dgm:spPr/>
    </dgm:pt>
    <dgm:pt modelId="{33E012E7-D334-4328-BAB1-87172E47BAF6}" type="pres">
      <dgm:prSet presAssocID="{917DAAF4-9F3F-4211-A036-E8E5B081FA34}" presName="horz1" presStyleCnt="0"/>
      <dgm:spPr/>
    </dgm:pt>
    <dgm:pt modelId="{F003CD5D-DB14-4DD4-BAED-22B59EE8BD4A}" type="pres">
      <dgm:prSet presAssocID="{917DAAF4-9F3F-4211-A036-E8E5B081FA34}" presName="tx1" presStyleLbl="revTx" presStyleIdx="4" presStyleCnt="5"/>
      <dgm:spPr/>
    </dgm:pt>
    <dgm:pt modelId="{D0DE0B13-9CB8-4DBA-8C1B-ECCC1A5EAF9F}" type="pres">
      <dgm:prSet presAssocID="{917DAAF4-9F3F-4211-A036-E8E5B081FA34}" presName="vert1" presStyleCnt="0"/>
      <dgm:spPr/>
    </dgm:pt>
  </dgm:ptLst>
  <dgm:cxnLst>
    <dgm:cxn modelId="{B702E30B-F51A-4185-8A7D-24DC96E3508E}" type="presOf" srcId="{917DAAF4-9F3F-4211-A036-E8E5B081FA34}" destId="{F003CD5D-DB14-4DD4-BAED-22B59EE8BD4A}" srcOrd="0" destOrd="0" presId="urn:microsoft.com/office/officeart/2008/layout/LinedList"/>
    <dgm:cxn modelId="{0847282E-3DBE-447F-9EA0-8DAAB39AC5D4}" type="presOf" srcId="{E1F5728E-6346-4157-8839-95C52C37001F}" destId="{C4021C7A-A7F0-43AB-A729-B9CBF2B6EE2B}" srcOrd="0" destOrd="0" presId="urn:microsoft.com/office/officeart/2008/layout/LinedList"/>
    <dgm:cxn modelId="{6F8B322F-625F-4CC5-8DA5-7F4D75640404}" type="presOf" srcId="{D0975779-EE46-4F4D-815F-0AA39F7B3E79}" destId="{F4FA2C66-3F22-45F2-B2EA-117979BB489F}" srcOrd="0" destOrd="0" presId="urn:microsoft.com/office/officeart/2008/layout/LinedList"/>
    <dgm:cxn modelId="{BF5AED5E-8926-42FD-BB2A-093AB5D45D73}" srcId="{E1F5728E-6346-4157-8839-95C52C37001F}" destId="{57F083D8-1FE7-4D61-AC87-30B7745055A3}" srcOrd="3" destOrd="0" parTransId="{2FC5EF4E-59CD-45DF-B4F7-6ACE2866D0AD}" sibTransId="{C8490CF0-2004-41C9-9F78-5B2D39D87994}"/>
    <dgm:cxn modelId="{3B473548-7454-4FAC-BD25-2C6C33A57299}" type="presOf" srcId="{C12A03F8-9D26-4D1C-BFA3-B2CDFB82C2CA}" destId="{DD15D262-64EE-40A2-8391-CED3D36D9678}" srcOrd="0" destOrd="0" presId="urn:microsoft.com/office/officeart/2008/layout/LinedList"/>
    <dgm:cxn modelId="{5CF26D9D-C5A2-483D-85F2-737F64E34105}" type="presOf" srcId="{BAFE2C2C-4770-4771-B33B-FF01EBF230A5}" destId="{3EA599EE-E936-4A10-BCB0-0F13171CC18B}" srcOrd="0" destOrd="0" presId="urn:microsoft.com/office/officeart/2008/layout/LinedList"/>
    <dgm:cxn modelId="{77BB78A0-F4A4-4F63-AF8F-E49DEB44770A}" srcId="{E1F5728E-6346-4157-8839-95C52C37001F}" destId="{BAFE2C2C-4770-4771-B33B-FF01EBF230A5}" srcOrd="2" destOrd="0" parTransId="{6F20F366-CF0E-4315-81E9-34BCC3EEDF91}" sibTransId="{808079D3-7489-4479-8475-283BCC682EBA}"/>
    <dgm:cxn modelId="{5B401FA1-DDF0-48DD-A968-FA9E0EDC07E7}" type="presOf" srcId="{57F083D8-1FE7-4D61-AC87-30B7745055A3}" destId="{108ED042-E4D2-4257-8F87-BCB6CFB280E8}" srcOrd="0" destOrd="0" presId="urn:microsoft.com/office/officeart/2008/layout/LinedList"/>
    <dgm:cxn modelId="{5CBB13A5-0EE6-4EF4-8939-82694EEDDA2E}" srcId="{E1F5728E-6346-4157-8839-95C52C37001F}" destId="{C12A03F8-9D26-4D1C-BFA3-B2CDFB82C2CA}" srcOrd="0" destOrd="0" parTransId="{8429849E-83F2-454D-ACBC-C64D6FC5DF93}" sibTransId="{9302C5FD-F8D3-448F-A34B-9F65F4A9FEC6}"/>
    <dgm:cxn modelId="{D28D7BCE-88B4-47FD-970F-4072AD99AA35}" srcId="{E1F5728E-6346-4157-8839-95C52C37001F}" destId="{917DAAF4-9F3F-4211-A036-E8E5B081FA34}" srcOrd="4" destOrd="0" parTransId="{9B8088B7-D272-4F93-8513-F33BCDC2C15A}" sibTransId="{969986CC-6587-41AB-B201-1A68A612895B}"/>
    <dgm:cxn modelId="{087CD0F9-754A-49EE-A702-69F5130D13B3}" srcId="{E1F5728E-6346-4157-8839-95C52C37001F}" destId="{D0975779-EE46-4F4D-815F-0AA39F7B3E79}" srcOrd="1" destOrd="0" parTransId="{B20B9EE1-9E17-4912-A8D6-93D961DA6FFD}" sibTransId="{83AF0B5D-7660-4D9E-8C55-0633453A0791}"/>
    <dgm:cxn modelId="{A62F040E-11D1-43DC-AEE6-9B9092E104F6}" type="presParOf" srcId="{C4021C7A-A7F0-43AB-A729-B9CBF2B6EE2B}" destId="{A5120D0D-D937-4DD3-9C2A-8DFBD3217B52}" srcOrd="0" destOrd="0" presId="urn:microsoft.com/office/officeart/2008/layout/LinedList"/>
    <dgm:cxn modelId="{424C9803-DD39-4F44-A926-0416CEED2291}" type="presParOf" srcId="{C4021C7A-A7F0-43AB-A729-B9CBF2B6EE2B}" destId="{FEB00706-E3A8-4224-A569-1F3EA708A4D6}" srcOrd="1" destOrd="0" presId="urn:microsoft.com/office/officeart/2008/layout/LinedList"/>
    <dgm:cxn modelId="{8836CE7F-1CE3-469A-A5D7-026A605D5233}" type="presParOf" srcId="{FEB00706-E3A8-4224-A569-1F3EA708A4D6}" destId="{DD15D262-64EE-40A2-8391-CED3D36D9678}" srcOrd="0" destOrd="0" presId="urn:microsoft.com/office/officeart/2008/layout/LinedList"/>
    <dgm:cxn modelId="{4102868A-8836-43C4-A206-6F6FC5AA428A}" type="presParOf" srcId="{FEB00706-E3A8-4224-A569-1F3EA708A4D6}" destId="{C5A6E581-73E2-4850-B8F2-D0962B8249F7}" srcOrd="1" destOrd="0" presId="urn:microsoft.com/office/officeart/2008/layout/LinedList"/>
    <dgm:cxn modelId="{56E0600D-8CC4-4DE3-A390-0A3DEB683B03}" type="presParOf" srcId="{C4021C7A-A7F0-43AB-A729-B9CBF2B6EE2B}" destId="{06E2D3DA-DC6C-4D60-9900-3F8EE4C622B4}" srcOrd="2" destOrd="0" presId="urn:microsoft.com/office/officeart/2008/layout/LinedList"/>
    <dgm:cxn modelId="{06509083-FD88-4E5B-85DC-E22B449A7746}" type="presParOf" srcId="{C4021C7A-A7F0-43AB-A729-B9CBF2B6EE2B}" destId="{1E041E0B-648E-4E7A-AE47-B7758A85FBFD}" srcOrd="3" destOrd="0" presId="urn:microsoft.com/office/officeart/2008/layout/LinedList"/>
    <dgm:cxn modelId="{87832232-B836-41A4-803B-DD5B4F53B32C}" type="presParOf" srcId="{1E041E0B-648E-4E7A-AE47-B7758A85FBFD}" destId="{F4FA2C66-3F22-45F2-B2EA-117979BB489F}" srcOrd="0" destOrd="0" presId="urn:microsoft.com/office/officeart/2008/layout/LinedList"/>
    <dgm:cxn modelId="{95CB5098-F356-4042-A87E-C4C64F62E6F6}" type="presParOf" srcId="{1E041E0B-648E-4E7A-AE47-B7758A85FBFD}" destId="{63FD043F-CD2A-4270-B3A1-ACB4CAF8FD32}" srcOrd="1" destOrd="0" presId="urn:microsoft.com/office/officeart/2008/layout/LinedList"/>
    <dgm:cxn modelId="{0FCB08DF-E218-423F-82C5-B712693369FE}" type="presParOf" srcId="{C4021C7A-A7F0-43AB-A729-B9CBF2B6EE2B}" destId="{CEEC8B05-A014-4E19-BE49-34EE30C5BA91}" srcOrd="4" destOrd="0" presId="urn:microsoft.com/office/officeart/2008/layout/LinedList"/>
    <dgm:cxn modelId="{A627B43E-E04F-482F-A809-E531697910D6}" type="presParOf" srcId="{C4021C7A-A7F0-43AB-A729-B9CBF2B6EE2B}" destId="{7BB8AF00-A6E9-4F87-9F5E-CD7F0B73C55C}" srcOrd="5" destOrd="0" presId="urn:microsoft.com/office/officeart/2008/layout/LinedList"/>
    <dgm:cxn modelId="{7B48480F-5E08-4E62-8DEA-E08101588D6B}" type="presParOf" srcId="{7BB8AF00-A6E9-4F87-9F5E-CD7F0B73C55C}" destId="{3EA599EE-E936-4A10-BCB0-0F13171CC18B}" srcOrd="0" destOrd="0" presId="urn:microsoft.com/office/officeart/2008/layout/LinedList"/>
    <dgm:cxn modelId="{E8CE6E13-642D-4B03-ADA1-8A06B5F10CCD}" type="presParOf" srcId="{7BB8AF00-A6E9-4F87-9F5E-CD7F0B73C55C}" destId="{61CA8FE8-7137-4838-BC99-3A2DCCA162CF}" srcOrd="1" destOrd="0" presId="urn:microsoft.com/office/officeart/2008/layout/LinedList"/>
    <dgm:cxn modelId="{0931FC64-F592-4DC9-BA95-8A863C39F96A}" type="presParOf" srcId="{C4021C7A-A7F0-43AB-A729-B9CBF2B6EE2B}" destId="{1EFFFB98-3D71-4D19-B165-62F234119C65}" srcOrd="6" destOrd="0" presId="urn:microsoft.com/office/officeart/2008/layout/LinedList"/>
    <dgm:cxn modelId="{ABD02F12-D0F6-4B0C-A139-F05D2E12B15A}" type="presParOf" srcId="{C4021C7A-A7F0-43AB-A729-B9CBF2B6EE2B}" destId="{1C8F8D5D-D409-4ECF-A52C-4F859BF8C112}" srcOrd="7" destOrd="0" presId="urn:microsoft.com/office/officeart/2008/layout/LinedList"/>
    <dgm:cxn modelId="{A3855C06-5905-452D-8375-0572EB89A944}" type="presParOf" srcId="{1C8F8D5D-D409-4ECF-A52C-4F859BF8C112}" destId="{108ED042-E4D2-4257-8F87-BCB6CFB280E8}" srcOrd="0" destOrd="0" presId="urn:microsoft.com/office/officeart/2008/layout/LinedList"/>
    <dgm:cxn modelId="{E63C31CA-B7C5-4B23-B2C4-51277026AFF6}" type="presParOf" srcId="{1C8F8D5D-D409-4ECF-A52C-4F859BF8C112}" destId="{27120656-AFE0-41A9-964B-B3D8FAFF9FD9}" srcOrd="1" destOrd="0" presId="urn:microsoft.com/office/officeart/2008/layout/LinedList"/>
    <dgm:cxn modelId="{0651FE8C-CB64-41A4-AB61-767F2435B551}" type="presParOf" srcId="{C4021C7A-A7F0-43AB-A729-B9CBF2B6EE2B}" destId="{06C1CBBB-14EA-42DB-88A2-AEF1390AE998}" srcOrd="8" destOrd="0" presId="urn:microsoft.com/office/officeart/2008/layout/LinedList"/>
    <dgm:cxn modelId="{DF2FEEA5-48E3-4091-AED1-4DCD0066F6F7}" type="presParOf" srcId="{C4021C7A-A7F0-43AB-A729-B9CBF2B6EE2B}" destId="{33E012E7-D334-4328-BAB1-87172E47BAF6}" srcOrd="9" destOrd="0" presId="urn:microsoft.com/office/officeart/2008/layout/LinedList"/>
    <dgm:cxn modelId="{EF80D648-CE0E-4B75-A563-E4C795BC6C3E}" type="presParOf" srcId="{33E012E7-D334-4328-BAB1-87172E47BAF6}" destId="{F003CD5D-DB14-4DD4-BAED-22B59EE8BD4A}" srcOrd="0" destOrd="0" presId="urn:microsoft.com/office/officeart/2008/layout/LinedList"/>
    <dgm:cxn modelId="{25212907-3275-48F9-8BBC-987F6EC653DF}" type="presParOf" srcId="{33E012E7-D334-4328-BAB1-87172E47BAF6}" destId="{D0DE0B13-9CB8-4DBA-8C1B-ECCC1A5EAF9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1AC834-F846-4965-B42F-3D249C651185}"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AA84FCA3-DCB9-4622-9B1E-572C43CFF152}">
      <dgm:prSet/>
      <dgm:spPr/>
      <dgm:t>
        <a:bodyPr/>
        <a:lstStyle/>
        <a:p>
          <a:r>
            <a:rPr lang="nb-NO" dirty="0"/>
            <a:t>Varsle leder. Oppfølging etter en alvorlig hendelse er ett lederansvar. Skal være ett klart og tydelig tilbud til alle ansatte.</a:t>
          </a:r>
          <a:endParaRPr lang="en-US" dirty="0"/>
        </a:p>
      </dgm:t>
    </dgm:pt>
    <dgm:pt modelId="{0E37DF19-EA89-4486-8E5A-9C611E917C3D}" type="parTrans" cxnId="{DC402034-B951-46D4-AF1B-978FC9D6CE3C}">
      <dgm:prSet/>
      <dgm:spPr/>
      <dgm:t>
        <a:bodyPr/>
        <a:lstStyle/>
        <a:p>
          <a:endParaRPr lang="en-US"/>
        </a:p>
      </dgm:t>
    </dgm:pt>
    <dgm:pt modelId="{501CD7FC-DDC6-494D-BF52-0DCC0B26E92E}" type="sibTrans" cxnId="{DC402034-B951-46D4-AF1B-978FC9D6CE3C}">
      <dgm:prSet/>
      <dgm:spPr/>
      <dgm:t>
        <a:bodyPr/>
        <a:lstStyle/>
        <a:p>
          <a:endParaRPr lang="en-US"/>
        </a:p>
      </dgm:t>
    </dgm:pt>
    <dgm:pt modelId="{5D9AD278-2861-48ED-8758-93ADDBF7CAD0}">
      <dgm:prSet/>
      <dgm:spPr/>
      <dgm:t>
        <a:bodyPr/>
        <a:lstStyle/>
        <a:p>
          <a:r>
            <a:rPr lang="nb-NO"/>
            <a:t>Kollegastøtte. Kan ringes eller kontaktes for samtale og støtte. Har taushetsplikt.</a:t>
          </a:r>
          <a:endParaRPr lang="en-US"/>
        </a:p>
      </dgm:t>
    </dgm:pt>
    <dgm:pt modelId="{BE8C4668-EB5A-40EE-A952-5B4FB454DD89}" type="parTrans" cxnId="{3395EB2F-A91E-4C45-835F-B568772EFD06}">
      <dgm:prSet/>
      <dgm:spPr/>
      <dgm:t>
        <a:bodyPr/>
        <a:lstStyle/>
        <a:p>
          <a:endParaRPr lang="en-US"/>
        </a:p>
      </dgm:t>
    </dgm:pt>
    <dgm:pt modelId="{216C82FF-2FE4-4E04-82E5-B57DF4EE102C}" type="sibTrans" cxnId="{3395EB2F-A91E-4C45-835F-B568772EFD06}">
      <dgm:prSet/>
      <dgm:spPr/>
      <dgm:t>
        <a:bodyPr/>
        <a:lstStyle/>
        <a:p>
          <a:endParaRPr lang="en-US"/>
        </a:p>
      </dgm:t>
    </dgm:pt>
    <dgm:pt modelId="{85174527-3BFC-4516-9CBA-8EDC4421F608}">
      <dgm:prSet/>
      <dgm:spPr/>
      <dgm:t>
        <a:bodyPr/>
        <a:lstStyle/>
        <a:p>
          <a:r>
            <a:rPr lang="nb-NO" dirty="0"/>
            <a:t>Tilbud om </a:t>
          </a:r>
          <a:r>
            <a:rPr lang="nb-NO" dirty="0" err="1"/>
            <a:t>debrief</a:t>
          </a:r>
          <a:r>
            <a:rPr lang="nb-NO" dirty="0"/>
            <a:t>/</a:t>
          </a:r>
          <a:r>
            <a:rPr lang="nb-NO" dirty="0" err="1"/>
            <a:t>defusing</a:t>
          </a:r>
          <a:r>
            <a:rPr lang="nb-NO" dirty="0"/>
            <a:t> etter hendelse. </a:t>
          </a:r>
          <a:endParaRPr lang="en-US" dirty="0"/>
        </a:p>
      </dgm:t>
    </dgm:pt>
    <dgm:pt modelId="{7D35C9CC-BE05-4AEE-804B-0C498F782D3F}" type="parTrans" cxnId="{02F5C881-27E7-487E-9B26-4D7B7D53EE09}">
      <dgm:prSet/>
      <dgm:spPr/>
      <dgm:t>
        <a:bodyPr/>
        <a:lstStyle/>
        <a:p>
          <a:endParaRPr lang="en-US"/>
        </a:p>
      </dgm:t>
    </dgm:pt>
    <dgm:pt modelId="{36097AAD-4455-4008-843E-7D14484D4FA4}" type="sibTrans" cxnId="{02F5C881-27E7-487E-9B26-4D7B7D53EE09}">
      <dgm:prSet/>
      <dgm:spPr/>
      <dgm:t>
        <a:bodyPr/>
        <a:lstStyle/>
        <a:p>
          <a:endParaRPr lang="en-US"/>
        </a:p>
      </dgm:t>
    </dgm:pt>
    <dgm:pt modelId="{6CE567B9-B994-43B7-AF93-6C995D5C2922}">
      <dgm:prSet/>
      <dgm:spPr/>
      <dgm:t>
        <a:bodyPr/>
        <a:lstStyle/>
        <a:p>
          <a:r>
            <a:rPr lang="nb-NO" dirty="0"/>
            <a:t>Kommunen har avtale med senter for krisepsykologi i Bergen. </a:t>
          </a:r>
          <a:endParaRPr lang="en-US" dirty="0"/>
        </a:p>
      </dgm:t>
    </dgm:pt>
    <dgm:pt modelId="{9CC47523-CF8E-4DFC-8BFB-60D1F6616945}" type="parTrans" cxnId="{0E666CA0-2433-4B7F-B615-0F22C8F99F77}">
      <dgm:prSet/>
      <dgm:spPr/>
      <dgm:t>
        <a:bodyPr/>
        <a:lstStyle/>
        <a:p>
          <a:endParaRPr lang="en-US"/>
        </a:p>
      </dgm:t>
    </dgm:pt>
    <dgm:pt modelId="{8A108AB9-AF53-4065-83FD-CA1EE7D19924}" type="sibTrans" cxnId="{0E666CA0-2433-4B7F-B615-0F22C8F99F77}">
      <dgm:prSet/>
      <dgm:spPr/>
      <dgm:t>
        <a:bodyPr/>
        <a:lstStyle/>
        <a:p>
          <a:endParaRPr lang="en-US"/>
        </a:p>
      </dgm:t>
    </dgm:pt>
    <dgm:pt modelId="{A9F15BA9-4678-4433-974D-45AD71075666}" type="pres">
      <dgm:prSet presAssocID="{691AC834-F846-4965-B42F-3D249C651185}" presName="vert0" presStyleCnt="0">
        <dgm:presLayoutVars>
          <dgm:dir/>
          <dgm:animOne val="branch"/>
          <dgm:animLvl val="lvl"/>
        </dgm:presLayoutVars>
      </dgm:prSet>
      <dgm:spPr/>
    </dgm:pt>
    <dgm:pt modelId="{AE1AAB27-20F9-4D71-9651-9ED06B61E888}" type="pres">
      <dgm:prSet presAssocID="{AA84FCA3-DCB9-4622-9B1E-572C43CFF152}" presName="thickLine" presStyleLbl="alignNode1" presStyleIdx="0" presStyleCnt="4"/>
      <dgm:spPr/>
    </dgm:pt>
    <dgm:pt modelId="{15C9A98E-E703-4C40-860D-6BF44010A964}" type="pres">
      <dgm:prSet presAssocID="{AA84FCA3-DCB9-4622-9B1E-572C43CFF152}" presName="horz1" presStyleCnt="0"/>
      <dgm:spPr/>
    </dgm:pt>
    <dgm:pt modelId="{1B10C21D-C47B-4407-BA7C-59AFA78A8F73}" type="pres">
      <dgm:prSet presAssocID="{AA84FCA3-DCB9-4622-9B1E-572C43CFF152}" presName="tx1" presStyleLbl="revTx" presStyleIdx="0" presStyleCnt="4"/>
      <dgm:spPr/>
    </dgm:pt>
    <dgm:pt modelId="{49C5CE57-8BB9-4DFC-87D3-105D8C06E76F}" type="pres">
      <dgm:prSet presAssocID="{AA84FCA3-DCB9-4622-9B1E-572C43CFF152}" presName="vert1" presStyleCnt="0"/>
      <dgm:spPr/>
    </dgm:pt>
    <dgm:pt modelId="{517F63AB-9247-4CCD-B991-D50FCAFF4E57}" type="pres">
      <dgm:prSet presAssocID="{5D9AD278-2861-48ED-8758-93ADDBF7CAD0}" presName="thickLine" presStyleLbl="alignNode1" presStyleIdx="1" presStyleCnt="4"/>
      <dgm:spPr/>
    </dgm:pt>
    <dgm:pt modelId="{1262FF22-6AAD-4128-AF80-26CC58A21017}" type="pres">
      <dgm:prSet presAssocID="{5D9AD278-2861-48ED-8758-93ADDBF7CAD0}" presName="horz1" presStyleCnt="0"/>
      <dgm:spPr/>
    </dgm:pt>
    <dgm:pt modelId="{CF9790C0-9AB7-4F55-B51E-FBDD46F4CADF}" type="pres">
      <dgm:prSet presAssocID="{5D9AD278-2861-48ED-8758-93ADDBF7CAD0}" presName="tx1" presStyleLbl="revTx" presStyleIdx="1" presStyleCnt="4"/>
      <dgm:spPr/>
    </dgm:pt>
    <dgm:pt modelId="{E71491E3-136C-4EA7-B7F4-C19D829D93CB}" type="pres">
      <dgm:prSet presAssocID="{5D9AD278-2861-48ED-8758-93ADDBF7CAD0}" presName="vert1" presStyleCnt="0"/>
      <dgm:spPr/>
    </dgm:pt>
    <dgm:pt modelId="{5C34B333-F949-4118-82AA-EFE4023CB7ED}" type="pres">
      <dgm:prSet presAssocID="{85174527-3BFC-4516-9CBA-8EDC4421F608}" presName="thickLine" presStyleLbl="alignNode1" presStyleIdx="2" presStyleCnt="4"/>
      <dgm:spPr/>
    </dgm:pt>
    <dgm:pt modelId="{5437FDBA-549F-4361-A077-FF4313D2F69F}" type="pres">
      <dgm:prSet presAssocID="{85174527-3BFC-4516-9CBA-8EDC4421F608}" presName="horz1" presStyleCnt="0"/>
      <dgm:spPr/>
    </dgm:pt>
    <dgm:pt modelId="{03018308-BEAD-4E45-BF70-FC64A85FE103}" type="pres">
      <dgm:prSet presAssocID="{85174527-3BFC-4516-9CBA-8EDC4421F608}" presName="tx1" presStyleLbl="revTx" presStyleIdx="2" presStyleCnt="4"/>
      <dgm:spPr/>
    </dgm:pt>
    <dgm:pt modelId="{C3F889FB-0A60-432D-948F-36DF7854C04C}" type="pres">
      <dgm:prSet presAssocID="{85174527-3BFC-4516-9CBA-8EDC4421F608}" presName="vert1" presStyleCnt="0"/>
      <dgm:spPr/>
    </dgm:pt>
    <dgm:pt modelId="{6FCFC431-7F74-4F4F-BF9F-727188EEA241}" type="pres">
      <dgm:prSet presAssocID="{6CE567B9-B994-43B7-AF93-6C995D5C2922}" presName="thickLine" presStyleLbl="alignNode1" presStyleIdx="3" presStyleCnt="4"/>
      <dgm:spPr/>
    </dgm:pt>
    <dgm:pt modelId="{EC3EA712-5DD9-46F9-9E49-06938EAE8E0A}" type="pres">
      <dgm:prSet presAssocID="{6CE567B9-B994-43B7-AF93-6C995D5C2922}" presName="horz1" presStyleCnt="0"/>
      <dgm:spPr/>
    </dgm:pt>
    <dgm:pt modelId="{A48227A0-111C-4AB4-B72E-3C0672B61AE7}" type="pres">
      <dgm:prSet presAssocID="{6CE567B9-B994-43B7-AF93-6C995D5C2922}" presName="tx1" presStyleLbl="revTx" presStyleIdx="3" presStyleCnt="4"/>
      <dgm:spPr/>
    </dgm:pt>
    <dgm:pt modelId="{24783491-1F7E-4069-A39C-6E8D68A5057F}" type="pres">
      <dgm:prSet presAssocID="{6CE567B9-B994-43B7-AF93-6C995D5C2922}" presName="vert1" presStyleCnt="0"/>
      <dgm:spPr/>
    </dgm:pt>
  </dgm:ptLst>
  <dgm:cxnLst>
    <dgm:cxn modelId="{E1F12027-1F0E-49F3-BE52-DDB68B8D6440}" type="presOf" srcId="{691AC834-F846-4965-B42F-3D249C651185}" destId="{A9F15BA9-4678-4433-974D-45AD71075666}" srcOrd="0" destOrd="0" presId="urn:microsoft.com/office/officeart/2008/layout/LinedList"/>
    <dgm:cxn modelId="{3395EB2F-A91E-4C45-835F-B568772EFD06}" srcId="{691AC834-F846-4965-B42F-3D249C651185}" destId="{5D9AD278-2861-48ED-8758-93ADDBF7CAD0}" srcOrd="1" destOrd="0" parTransId="{BE8C4668-EB5A-40EE-A952-5B4FB454DD89}" sibTransId="{216C82FF-2FE4-4E04-82E5-B57DF4EE102C}"/>
    <dgm:cxn modelId="{DC402034-B951-46D4-AF1B-978FC9D6CE3C}" srcId="{691AC834-F846-4965-B42F-3D249C651185}" destId="{AA84FCA3-DCB9-4622-9B1E-572C43CFF152}" srcOrd="0" destOrd="0" parTransId="{0E37DF19-EA89-4486-8E5A-9C611E917C3D}" sibTransId="{501CD7FC-DDC6-494D-BF52-0DCC0B26E92E}"/>
    <dgm:cxn modelId="{9041E035-5CFA-4AF7-938D-AC45E9EA91FB}" type="presOf" srcId="{6CE567B9-B994-43B7-AF93-6C995D5C2922}" destId="{A48227A0-111C-4AB4-B72E-3C0672B61AE7}" srcOrd="0" destOrd="0" presId="urn:microsoft.com/office/officeart/2008/layout/LinedList"/>
    <dgm:cxn modelId="{580E9D5F-3EC8-4475-A770-ED816D5AFD13}" type="presOf" srcId="{AA84FCA3-DCB9-4622-9B1E-572C43CFF152}" destId="{1B10C21D-C47B-4407-BA7C-59AFA78A8F73}" srcOrd="0" destOrd="0" presId="urn:microsoft.com/office/officeart/2008/layout/LinedList"/>
    <dgm:cxn modelId="{02F5C881-27E7-487E-9B26-4D7B7D53EE09}" srcId="{691AC834-F846-4965-B42F-3D249C651185}" destId="{85174527-3BFC-4516-9CBA-8EDC4421F608}" srcOrd="2" destOrd="0" parTransId="{7D35C9CC-BE05-4AEE-804B-0C498F782D3F}" sibTransId="{36097AAD-4455-4008-843E-7D14484D4FA4}"/>
    <dgm:cxn modelId="{20E23A85-D7B9-4832-B8C4-8DD449786AAF}" type="presOf" srcId="{85174527-3BFC-4516-9CBA-8EDC4421F608}" destId="{03018308-BEAD-4E45-BF70-FC64A85FE103}" srcOrd="0" destOrd="0" presId="urn:microsoft.com/office/officeart/2008/layout/LinedList"/>
    <dgm:cxn modelId="{0E666CA0-2433-4B7F-B615-0F22C8F99F77}" srcId="{691AC834-F846-4965-B42F-3D249C651185}" destId="{6CE567B9-B994-43B7-AF93-6C995D5C2922}" srcOrd="3" destOrd="0" parTransId="{9CC47523-CF8E-4DFC-8BFB-60D1F6616945}" sibTransId="{8A108AB9-AF53-4065-83FD-CA1EE7D19924}"/>
    <dgm:cxn modelId="{237147F0-842E-47D1-87B3-F9483F566E57}" type="presOf" srcId="{5D9AD278-2861-48ED-8758-93ADDBF7CAD0}" destId="{CF9790C0-9AB7-4F55-B51E-FBDD46F4CADF}" srcOrd="0" destOrd="0" presId="urn:microsoft.com/office/officeart/2008/layout/LinedList"/>
    <dgm:cxn modelId="{FEED4262-1DF8-440D-B512-656A152A4C2A}" type="presParOf" srcId="{A9F15BA9-4678-4433-974D-45AD71075666}" destId="{AE1AAB27-20F9-4D71-9651-9ED06B61E888}" srcOrd="0" destOrd="0" presId="urn:microsoft.com/office/officeart/2008/layout/LinedList"/>
    <dgm:cxn modelId="{18E9F931-D914-4F43-9876-58BE86E2BDBE}" type="presParOf" srcId="{A9F15BA9-4678-4433-974D-45AD71075666}" destId="{15C9A98E-E703-4C40-860D-6BF44010A964}" srcOrd="1" destOrd="0" presId="urn:microsoft.com/office/officeart/2008/layout/LinedList"/>
    <dgm:cxn modelId="{F58E9284-59DC-4674-B664-7433943C99E7}" type="presParOf" srcId="{15C9A98E-E703-4C40-860D-6BF44010A964}" destId="{1B10C21D-C47B-4407-BA7C-59AFA78A8F73}" srcOrd="0" destOrd="0" presId="urn:microsoft.com/office/officeart/2008/layout/LinedList"/>
    <dgm:cxn modelId="{7002E5AE-FBFC-41EB-84DB-6852EF2CD39E}" type="presParOf" srcId="{15C9A98E-E703-4C40-860D-6BF44010A964}" destId="{49C5CE57-8BB9-4DFC-87D3-105D8C06E76F}" srcOrd="1" destOrd="0" presId="urn:microsoft.com/office/officeart/2008/layout/LinedList"/>
    <dgm:cxn modelId="{0ACEEBCE-87C1-4C81-8419-BAB6B51967F3}" type="presParOf" srcId="{A9F15BA9-4678-4433-974D-45AD71075666}" destId="{517F63AB-9247-4CCD-B991-D50FCAFF4E57}" srcOrd="2" destOrd="0" presId="urn:microsoft.com/office/officeart/2008/layout/LinedList"/>
    <dgm:cxn modelId="{4A12A572-4FA7-4F8D-9805-36D3C54C40E3}" type="presParOf" srcId="{A9F15BA9-4678-4433-974D-45AD71075666}" destId="{1262FF22-6AAD-4128-AF80-26CC58A21017}" srcOrd="3" destOrd="0" presId="urn:microsoft.com/office/officeart/2008/layout/LinedList"/>
    <dgm:cxn modelId="{2F349A33-A2FD-4D9D-A383-9F6508C428DB}" type="presParOf" srcId="{1262FF22-6AAD-4128-AF80-26CC58A21017}" destId="{CF9790C0-9AB7-4F55-B51E-FBDD46F4CADF}" srcOrd="0" destOrd="0" presId="urn:microsoft.com/office/officeart/2008/layout/LinedList"/>
    <dgm:cxn modelId="{D9E5C8E0-4F21-4253-A3C1-64B0D576ADC0}" type="presParOf" srcId="{1262FF22-6AAD-4128-AF80-26CC58A21017}" destId="{E71491E3-136C-4EA7-B7F4-C19D829D93CB}" srcOrd="1" destOrd="0" presId="urn:microsoft.com/office/officeart/2008/layout/LinedList"/>
    <dgm:cxn modelId="{F4A76AA9-3801-4ABB-AD51-6B9AC2F4FB48}" type="presParOf" srcId="{A9F15BA9-4678-4433-974D-45AD71075666}" destId="{5C34B333-F949-4118-82AA-EFE4023CB7ED}" srcOrd="4" destOrd="0" presId="urn:microsoft.com/office/officeart/2008/layout/LinedList"/>
    <dgm:cxn modelId="{F2ECD21A-3CEA-4E2B-A06C-E695AC7451A7}" type="presParOf" srcId="{A9F15BA9-4678-4433-974D-45AD71075666}" destId="{5437FDBA-549F-4361-A077-FF4313D2F69F}" srcOrd="5" destOrd="0" presId="urn:microsoft.com/office/officeart/2008/layout/LinedList"/>
    <dgm:cxn modelId="{09E27F2E-CAC8-41B4-8A38-ACE8685F328D}" type="presParOf" srcId="{5437FDBA-549F-4361-A077-FF4313D2F69F}" destId="{03018308-BEAD-4E45-BF70-FC64A85FE103}" srcOrd="0" destOrd="0" presId="urn:microsoft.com/office/officeart/2008/layout/LinedList"/>
    <dgm:cxn modelId="{DCFECFA4-0F54-4558-963C-6BA8C79C7AD9}" type="presParOf" srcId="{5437FDBA-549F-4361-A077-FF4313D2F69F}" destId="{C3F889FB-0A60-432D-948F-36DF7854C04C}" srcOrd="1" destOrd="0" presId="urn:microsoft.com/office/officeart/2008/layout/LinedList"/>
    <dgm:cxn modelId="{5E04FFBD-DA6C-4A21-A229-B7DF2D295CEA}" type="presParOf" srcId="{A9F15BA9-4678-4433-974D-45AD71075666}" destId="{6FCFC431-7F74-4F4F-BF9F-727188EEA241}" srcOrd="6" destOrd="0" presId="urn:microsoft.com/office/officeart/2008/layout/LinedList"/>
    <dgm:cxn modelId="{B8C80417-F2FA-4E2B-B698-1D4AD458790C}" type="presParOf" srcId="{A9F15BA9-4678-4433-974D-45AD71075666}" destId="{EC3EA712-5DD9-46F9-9E49-06938EAE8E0A}" srcOrd="7" destOrd="0" presId="urn:microsoft.com/office/officeart/2008/layout/LinedList"/>
    <dgm:cxn modelId="{33058DC5-ED3F-4624-9BC8-54A7BFB35A15}" type="presParOf" srcId="{EC3EA712-5DD9-46F9-9E49-06938EAE8E0A}" destId="{A48227A0-111C-4AB4-B72E-3C0672B61AE7}" srcOrd="0" destOrd="0" presId="urn:microsoft.com/office/officeart/2008/layout/LinedList"/>
    <dgm:cxn modelId="{54A1E0BC-EE2A-413D-89EC-49F724F33958}" type="presParOf" srcId="{EC3EA712-5DD9-46F9-9E49-06938EAE8E0A}" destId="{24783491-1F7E-4069-A39C-6E8D68A5057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2EA2B88-B6B5-42DB-9A1A-AEEBEE9C4988}"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63F204B7-C2F4-41BD-9A95-840CB1541BF0}">
      <dgm:prSet/>
      <dgm:spPr/>
      <dgm:t>
        <a:bodyPr/>
        <a:lstStyle/>
        <a:p>
          <a:r>
            <a:rPr lang="nb-NO"/>
            <a:t>Oppfølging </a:t>
          </a:r>
          <a:r>
            <a:rPr lang="nb-NO" dirty="0"/>
            <a:t>etter hendelser har fått god tilbakemelding.</a:t>
          </a:r>
          <a:endParaRPr lang="en-US" dirty="0"/>
        </a:p>
      </dgm:t>
    </dgm:pt>
    <dgm:pt modelId="{579FBA64-9AD4-4199-B91A-9B88E1DF14AB}" type="parTrans" cxnId="{DDF6D40F-23C0-42A6-84FE-5E93094E8FC9}">
      <dgm:prSet/>
      <dgm:spPr/>
      <dgm:t>
        <a:bodyPr/>
        <a:lstStyle/>
        <a:p>
          <a:endParaRPr lang="en-US"/>
        </a:p>
      </dgm:t>
    </dgm:pt>
    <dgm:pt modelId="{B32C4D5B-C9C9-4DC3-A1BA-0EC934EE5CA3}" type="sibTrans" cxnId="{DDF6D40F-23C0-42A6-84FE-5E93094E8FC9}">
      <dgm:prSet/>
      <dgm:spPr/>
      <dgm:t>
        <a:bodyPr/>
        <a:lstStyle/>
        <a:p>
          <a:endParaRPr lang="en-US"/>
        </a:p>
      </dgm:t>
    </dgm:pt>
    <dgm:pt modelId="{2E3BF4D2-C598-4D92-B120-22719F4CF3F4}">
      <dgm:prSet/>
      <dgm:spPr/>
      <dgm:t>
        <a:bodyPr/>
        <a:lstStyle/>
        <a:p>
          <a:r>
            <a:rPr lang="nb-NO" dirty="0"/>
            <a:t>Lite fravær etter hendelser.</a:t>
          </a:r>
          <a:endParaRPr lang="en-US" dirty="0"/>
        </a:p>
      </dgm:t>
    </dgm:pt>
    <dgm:pt modelId="{633A4228-ABE2-4AF3-A1BA-54BE79C23681}" type="parTrans" cxnId="{942E914B-DF51-4C7E-A450-EA3FCE7009C9}">
      <dgm:prSet/>
      <dgm:spPr/>
      <dgm:t>
        <a:bodyPr/>
        <a:lstStyle/>
        <a:p>
          <a:endParaRPr lang="en-US"/>
        </a:p>
      </dgm:t>
    </dgm:pt>
    <dgm:pt modelId="{31EBFEB8-0727-4C9B-8D2E-5CA13964E506}" type="sibTrans" cxnId="{942E914B-DF51-4C7E-A450-EA3FCE7009C9}">
      <dgm:prSet/>
      <dgm:spPr/>
      <dgm:t>
        <a:bodyPr/>
        <a:lstStyle/>
        <a:p>
          <a:endParaRPr lang="en-US"/>
        </a:p>
      </dgm:t>
    </dgm:pt>
    <dgm:pt modelId="{4FB065A5-16D1-44A5-BEE5-CC066E769674}">
      <dgm:prSet/>
      <dgm:spPr/>
      <dgm:t>
        <a:bodyPr/>
        <a:lstStyle/>
        <a:p>
          <a:r>
            <a:rPr lang="nb-NO" dirty="0"/>
            <a:t>Tverrfaglig samarbeid.</a:t>
          </a:r>
          <a:endParaRPr lang="en-US" dirty="0"/>
        </a:p>
      </dgm:t>
    </dgm:pt>
    <dgm:pt modelId="{43F1AB82-EE62-4D23-9B66-A6FD3B12C7FD}" type="parTrans" cxnId="{109EB89E-FD5C-4D0C-83C5-B684676C45EC}">
      <dgm:prSet/>
      <dgm:spPr/>
      <dgm:t>
        <a:bodyPr/>
        <a:lstStyle/>
        <a:p>
          <a:endParaRPr lang="en-US"/>
        </a:p>
      </dgm:t>
    </dgm:pt>
    <dgm:pt modelId="{D7C0DF6C-3D15-46C7-B3C9-F37F3641D558}" type="sibTrans" cxnId="{109EB89E-FD5C-4D0C-83C5-B684676C45EC}">
      <dgm:prSet/>
      <dgm:spPr/>
      <dgm:t>
        <a:bodyPr/>
        <a:lstStyle/>
        <a:p>
          <a:endParaRPr lang="en-US"/>
        </a:p>
      </dgm:t>
    </dgm:pt>
    <dgm:pt modelId="{69725D5D-DF3A-45F4-A7F7-5789F8A59769}">
      <dgm:prSet/>
      <dgm:spPr/>
      <dgm:t>
        <a:bodyPr/>
        <a:lstStyle/>
        <a:p>
          <a:r>
            <a:rPr lang="nb-NO" dirty="0"/>
            <a:t>Lav terskel for gjennomgang av hendelser.</a:t>
          </a:r>
          <a:endParaRPr lang="en-US" dirty="0"/>
        </a:p>
      </dgm:t>
    </dgm:pt>
    <dgm:pt modelId="{0BB43CD1-F295-43CC-B14B-1981E77821D1}" type="parTrans" cxnId="{68908A61-F170-4E8E-B68F-094F770F71A7}">
      <dgm:prSet/>
      <dgm:spPr/>
      <dgm:t>
        <a:bodyPr/>
        <a:lstStyle/>
        <a:p>
          <a:endParaRPr lang="en-US"/>
        </a:p>
      </dgm:t>
    </dgm:pt>
    <dgm:pt modelId="{5AD509E2-6579-4848-805E-7984A910DC29}" type="sibTrans" cxnId="{68908A61-F170-4E8E-B68F-094F770F71A7}">
      <dgm:prSet/>
      <dgm:spPr/>
      <dgm:t>
        <a:bodyPr/>
        <a:lstStyle/>
        <a:p>
          <a:endParaRPr lang="en-US"/>
        </a:p>
      </dgm:t>
    </dgm:pt>
    <dgm:pt modelId="{4EEF9BA1-45C8-4B4B-A69C-59F973A6A0FF}">
      <dgm:prSet/>
      <dgm:spPr/>
      <dgm:t>
        <a:bodyPr/>
        <a:lstStyle/>
        <a:p>
          <a:r>
            <a:rPr lang="nb-NO" dirty="0"/>
            <a:t>Travle vakter kan være utfordrende når man har vært ute på en alvorlig hendelse. </a:t>
          </a:r>
          <a:endParaRPr lang="en-US" dirty="0"/>
        </a:p>
      </dgm:t>
    </dgm:pt>
    <dgm:pt modelId="{C777E85F-E8AE-4699-B30F-90FBE2AAE27D}" type="parTrans" cxnId="{B6A6A862-47ED-4805-9724-6E0AA6D40703}">
      <dgm:prSet/>
      <dgm:spPr/>
      <dgm:t>
        <a:bodyPr/>
        <a:lstStyle/>
        <a:p>
          <a:endParaRPr lang="en-US"/>
        </a:p>
      </dgm:t>
    </dgm:pt>
    <dgm:pt modelId="{D722C6F0-8E60-4543-A195-D31B3331BFC5}" type="sibTrans" cxnId="{B6A6A862-47ED-4805-9724-6E0AA6D40703}">
      <dgm:prSet/>
      <dgm:spPr/>
      <dgm:t>
        <a:bodyPr/>
        <a:lstStyle/>
        <a:p>
          <a:endParaRPr lang="en-US"/>
        </a:p>
      </dgm:t>
    </dgm:pt>
    <dgm:pt modelId="{28BE9BC4-1069-4BCB-A5F3-650D6787AAC9}">
      <dgm:prSet/>
      <dgm:spPr/>
      <dgm:t>
        <a:bodyPr/>
        <a:lstStyle/>
        <a:p>
          <a:r>
            <a:rPr lang="nb-NO" dirty="0"/>
            <a:t>Avgjørende faktor er åpenhetskultur og ett godt arbeidsmiljø.</a:t>
          </a:r>
          <a:endParaRPr lang="en-US" dirty="0"/>
        </a:p>
      </dgm:t>
    </dgm:pt>
    <dgm:pt modelId="{A26F5F42-C4B0-43ED-9121-976B93BFB017}" type="parTrans" cxnId="{2D8FD8B0-B74F-4865-A893-EFB915440DE4}">
      <dgm:prSet/>
      <dgm:spPr/>
      <dgm:t>
        <a:bodyPr/>
        <a:lstStyle/>
        <a:p>
          <a:endParaRPr lang="en-US"/>
        </a:p>
      </dgm:t>
    </dgm:pt>
    <dgm:pt modelId="{36C1144B-3D9D-4BA4-98FF-1D40601F21A6}" type="sibTrans" cxnId="{2D8FD8B0-B74F-4865-A893-EFB915440DE4}">
      <dgm:prSet/>
      <dgm:spPr/>
      <dgm:t>
        <a:bodyPr/>
        <a:lstStyle/>
        <a:p>
          <a:endParaRPr lang="en-US"/>
        </a:p>
      </dgm:t>
    </dgm:pt>
    <dgm:pt modelId="{1E6ECBC7-8BE1-431C-8B5D-2B72DE9BD3B5}">
      <dgm:prSet/>
      <dgm:spPr/>
      <dgm:t>
        <a:bodyPr/>
        <a:lstStyle/>
        <a:p>
          <a:r>
            <a:rPr lang="en-US" dirty="0" err="1"/>
            <a:t>Positiv</a:t>
          </a:r>
          <a:r>
            <a:rPr lang="en-US" dirty="0"/>
            <a:t> </a:t>
          </a:r>
          <a:r>
            <a:rPr lang="en-US" dirty="0" err="1"/>
            <a:t>erfaring</a:t>
          </a:r>
          <a:r>
            <a:rPr lang="en-US" dirty="0"/>
            <a:t> med </a:t>
          </a:r>
          <a:r>
            <a:rPr lang="en-US" dirty="0" err="1"/>
            <a:t>kollegastøtte</a:t>
          </a:r>
          <a:r>
            <a:rPr lang="en-US" dirty="0"/>
            <a:t>.</a:t>
          </a:r>
        </a:p>
      </dgm:t>
    </dgm:pt>
    <dgm:pt modelId="{0529BE92-D136-40D1-8F29-FB23AE8F9768}" type="parTrans" cxnId="{D80DE043-3D20-466A-B33E-FAB21231D044}">
      <dgm:prSet/>
      <dgm:spPr/>
      <dgm:t>
        <a:bodyPr/>
        <a:lstStyle/>
        <a:p>
          <a:endParaRPr lang="nn-NO"/>
        </a:p>
      </dgm:t>
    </dgm:pt>
    <dgm:pt modelId="{B5DA03DE-5577-4293-993B-3217E1506D2C}" type="sibTrans" cxnId="{D80DE043-3D20-466A-B33E-FAB21231D044}">
      <dgm:prSet/>
      <dgm:spPr/>
      <dgm:t>
        <a:bodyPr/>
        <a:lstStyle/>
        <a:p>
          <a:endParaRPr lang="nn-NO"/>
        </a:p>
      </dgm:t>
    </dgm:pt>
    <dgm:pt modelId="{7CCA644E-C62D-4F87-951A-3F8A136908C0}" type="pres">
      <dgm:prSet presAssocID="{F2EA2B88-B6B5-42DB-9A1A-AEEBEE9C4988}" presName="vert0" presStyleCnt="0">
        <dgm:presLayoutVars>
          <dgm:dir/>
          <dgm:animOne val="branch"/>
          <dgm:animLvl val="lvl"/>
        </dgm:presLayoutVars>
      </dgm:prSet>
      <dgm:spPr/>
    </dgm:pt>
    <dgm:pt modelId="{C6561FCC-31EC-470B-B2C0-F29FFF6E167D}" type="pres">
      <dgm:prSet presAssocID="{63F204B7-C2F4-41BD-9A95-840CB1541BF0}" presName="thickLine" presStyleLbl="alignNode1" presStyleIdx="0" presStyleCnt="7"/>
      <dgm:spPr/>
    </dgm:pt>
    <dgm:pt modelId="{8038DB4A-E1E2-4D0C-92CD-DF3D80471B1B}" type="pres">
      <dgm:prSet presAssocID="{63F204B7-C2F4-41BD-9A95-840CB1541BF0}" presName="horz1" presStyleCnt="0"/>
      <dgm:spPr/>
    </dgm:pt>
    <dgm:pt modelId="{16012315-5523-45A6-8C2F-424B710FEE19}" type="pres">
      <dgm:prSet presAssocID="{63F204B7-C2F4-41BD-9A95-840CB1541BF0}" presName="tx1" presStyleLbl="revTx" presStyleIdx="0" presStyleCnt="7"/>
      <dgm:spPr/>
    </dgm:pt>
    <dgm:pt modelId="{E663897B-062A-4915-A6A1-096CE26E911D}" type="pres">
      <dgm:prSet presAssocID="{63F204B7-C2F4-41BD-9A95-840CB1541BF0}" presName="vert1" presStyleCnt="0"/>
      <dgm:spPr/>
    </dgm:pt>
    <dgm:pt modelId="{A03B422A-B002-4509-8C0C-BB2B8715BB9A}" type="pres">
      <dgm:prSet presAssocID="{1E6ECBC7-8BE1-431C-8B5D-2B72DE9BD3B5}" presName="thickLine" presStyleLbl="alignNode1" presStyleIdx="1" presStyleCnt="7"/>
      <dgm:spPr/>
    </dgm:pt>
    <dgm:pt modelId="{BDB6CB97-BE9B-4B06-BE42-3B75FD050CD0}" type="pres">
      <dgm:prSet presAssocID="{1E6ECBC7-8BE1-431C-8B5D-2B72DE9BD3B5}" presName="horz1" presStyleCnt="0"/>
      <dgm:spPr/>
    </dgm:pt>
    <dgm:pt modelId="{D16EDED8-A0F3-4B88-A843-A6FA7E701000}" type="pres">
      <dgm:prSet presAssocID="{1E6ECBC7-8BE1-431C-8B5D-2B72DE9BD3B5}" presName="tx1" presStyleLbl="revTx" presStyleIdx="1" presStyleCnt="7"/>
      <dgm:spPr/>
    </dgm:pt>
    <dgm:pt modelId="{DC6500BA-873F-48B7-9BC3-D3FB0317B158}" type="pres">
      <dgm:prSet presAssocID="{1E6ECBC7-8BE1-431C-8B5D-2B72DE9BD3B5}" presName="vert1" presStyleCnt="0"/>
      <dgm:spPr/>
    </dgm:pt>
    <dgm:pt modelId="{630429FC-0844-4A36-9FA7-F043011AE6CF}" type="pres">
      <dgm:prSet presAssocID="{2E3BF4D2-C598-4D92-B120-22719F4CF3F4}" presName="thickLine" presStyleLbl="alignNode1" presStyleIdx="2" presStyleCnt="7"/>
      <dgm:spPr/>
    </dgm:pt>
    <dgm:pt modelId="{1AF91E9A-CB8E-4E90-8507-4235DB846E58}" type="pres">
      <dgm:prSet presAssocID="{2E3BF4D2-C598-4D92-B120-22719F4CF3F4}" presName="horz1" presStyleCnt="0"/>
      <dgm:spPr/>
    </dgm:pt>
    <dgm:pt modelId="{97CB603E-E4FC-4258-8A75-4D29E65F15E9}" type="pres">
      <dgm:prSet presAssocID="{2E3BF4D2-C598-4D92-B120-22719F4CF3F4}" presName="tx1" presStyleLbl="revTx" presStyleIdx="2" presStyleCnt="7"/>
      <dgm:spPr/>
    </dgm:pt>
    <dgm:pt modelId="{1BEE58C3-59D7-4FAC-9CD6-0AC3636E2959}" type="pres">
      <dgm:prSet presAssocID="{2E3BF4D2-C598-4D92-B120-22719F4CF3F4}" presName="vert1" presStyleCnt="0"/>
      <dgm:spPr/>
    </dgm:pt>
    <dgm:pt modelId="{50A81A4C-ECDD-4AC9-82E6-B804CA4A5BDC}" type="pres">
      <dgm:prSet presAssocID="{4FB065A5-16D1-44A5-BEE5-CC066E769674}" presName="thickLine" presStyleLbl="alignNode1" presStyleIdx="3" presStyleCnt="7"/>
      <dgm:spPr/>
    </dgm:pt>
    <dgm:pt modelId="{5C0C7BFA-CB10-4286-810C-F4F48AB7B54A}" type="pres">
      <dgm:prSet presAssocID="{4FB065A5-16D1-44A5-BEE5-CC066E769674}" presName="horz1" presStyleCnt="0"/>
      <dgm:spPr/>
    </dgm:pt>
    <dgm:pt modelId="{9998FC9C-E2D2-40EE-939A-2BDB90B2BEB6}" type="pres">
      <dgm:prSet presAssocID="{4FB065A5-16D1-44A5-BEE5-CC066E769674}" presName="tx1" presStyleLbl="revTx" presStyleIdx="3" presStyleCnt="7"/>
      <dgm:spPr/>
    </dgm:pt>
    <dgm:pt modelId="{377C22DF-683B-4FB4-9C6D-01818F58C540}" type="pres">
      <dgm:prSet presAssocID="{4FB065A5-16D1-44A5-BEE5-CC066E769674}" presName="vert1" presStyleCnt="0"/>
      <dgm:spPr/>
    </dgm:pt>
    <dgm:pt modelId="{EB7F3547-3D7D-494F-9FEF-3278F812ECC1}" type="pres">
      <dgm:prSet presAssocID="{69725D5D-DF3A-45F4-A7F7-5789F8A59769}" presName="thickLine" presStyleLbl="alignNode1" presStyleIdx="4" presStyleCnt="7"/>
      <dgm:spPr/>
    </dgm:pt>
    <dgm:pt modelId="{9590E9D5-5008-4AE2-8630-2D4D8CD2C63C}" type="pres">
      <dgm:prSet presAssocID="{69725D5D-DF3A-45F4-A7F7-5789F8A59769}" presName="horz1" presStyleCnt="0"/>
      <dgm:spPr/>
    </dgm:pt>
    <dgm:pt modelId="{A5ABEEAB-38DC-465F-BD76-13D82B911CDF}" type="pres">
      <dgm:prSet presAssocID="{69725D5D-DF3A-45F4-A7F7-5789F8A59769}" presName="tx1" presStyleLbl="revTx" presStyleIdx="4" presStyleCnt="7"/>
      <dgm:spPr/>
    </dgm:pt>
    <dgm:pt modelId="{0FAA15FA-60D8-4B2B-BDA3-FDB50444FB57}" type="pres">
      <dgm:prSet presAssocID="{69725D5D-DF3A-45F4-A7F7-5789F8A59769}" presName="vert1" presStyleCnt="0"/>
      <dgm:spPr/>
    </dgm:pt>
    <dgm:pt modelId="{915A323B-213E-4A1F-8E2F-261B73AACE86}" type="pres">
      <dgm:prSet presAssocID="{4EEF9BA1-45C8-4B4B-A69C-59F973A6A0FF}" presName="thickLine" presStyleLbl="alignNode1" presStyleIdx="5" presStyleCnt="7"/>
      <dgm:spPr/>
    </dgm:pt>
    <dgm:pt modelId="{71A361F0-46EC-43D4-8E79-7F31C0ADA0F4}" type="pres">
      <dgm:prSet presAssocID="{4EEF9BA1-45C8-4B4B-A69C-59F973A6A0FF}" presName="horz1" presStyleCnt="0"/>
      <dgm:spPr/>
    </dgm:pt>
    <dgm:pt modelId="{A87E72BF-4014-4D17-BBCB-DF90E1B8F393}" type="pres">
      <dgm:prSet presAssocID="{4EEF9BA1-45C8-4B4B-A69C-59F973A6A0FF}" presName="tx1" presStyleLbl="revTx" presStyleIdx="5" presStyleCnt="7"/>
      <dgm:spPr/>
    </dgm:pt>
    <dgm:pt modelId="{2E34D649-1FE2-4DE0-8681-EF54A0EAB12F}" type="pres">
      <dgm:prSet presAssocID="{4EEF9BA1-45C8-4B4B-A69C-59F973A6A0FF}" presName="vert1" presStyleCnt="0"/>
      <dgm:spPr/>
    </dgm:pt>
    <dgm:pt modelId="{5915404D-0F03-4F5D-A419-F88AEF57FCE7}" type="pres">
      <dgm:prSet presAssocID="{28BE9BC4-1069-4BCB-A5F3-650D6787AAC9}" presName="thickLine" presStyleLbl="alignNode1" presStyleIdx="6" presStyleCnt="7"/>
      <dgm:spPr/>
    </dgm:pt>
    <dgm:pt modelId="{8E0955DC-9A1B-4206-9944-C80B8CEE2580}" type="pres">
      <dgm:prSet presAssocID="{28BE9BC4-1069-4BCB-A5F3-650D6787AAC9}" presName="horz1" presStyleCnt="0"/>
      <dgm:spPr/>
    </dgm:pt>
    <dgm:pt modelId="{9EA7E5C7-B84A-4DAE-A822-5F3B7C4900C0}" type="pres">
      <dgm:prSet presAssocID="{28BE9BC4-1069-4BCB-A5F3-650D6787AAC9}" presName="tx1" presStyleLbl="revTx" presStyleIdx="6" presStyleCnt="7"/>
      <dgm:spPr/>
    </dgm:pt>
    <dgm:pt modelId="{A4FA66C8-A415-4B8F-9935-6C6FDCD3BEBA}" type="pres">
      <dgm:prSet presAssocID="{28BE9BC4-1069-4BCB-A5F3-650D6787AAC9}" presName="vert1" presStyleCnt="0"/>
      <dgm:spPr/>
    </dgm:pt>
  </dgm:ptLst>
  <dgm:cxnLst>
    <dgm:cxn modelId="{1EFFB302-E5D8-47B0-9636-ED01E953003D}" type="presOf" srcId="{1E6ECBC7-8BE1-431C-8B5D-2B72DE9BD3B5}" destId="{D16EDED8-A0F3-4B88-A843-A6FA7E701000}" srcOrd="0" destOrd="0" presId="urn:microsoft.com/office/officeart/2008/layout/LinedList"/>
    <dgm:cxn modelId="{DDF6D40F-23C0-42A6-84FE-5E93094E8FC9}" srcId="{F2EA2B88-B6B5-42DB-9A1A-AEEBEE9C4988}" destId="{63F204B7-C2F4-41BD-9A95-840CB1541BF0}" srcOrd="0" destOrd="0" parTransId="{579FBA64-9AD4-4199-B91A-9B88E1DF14AB}" sibTransId="{B32C4D5B-C9C9-4DC3-A1BA-0EC934EE5CA3}"/>
    <dgm:cxn modelId="{6EE4A61A-30D6-4B4C-9EE4-59C7D164E70C}" type="presOf" srcId="{F2EA2B88-B6B5-42DB-9A1A-AEEBEE9C4988}" destId="{7CCA644E-C62D-4F87-951A-3F8A136908C0}" srcOrd="0" destOrd="0" presId="urn:microsoft.com/office/officeart/2008/layout/LinedList"/>
    <dgm:cxn modelId="{D7AD6F2E-689D-4545-AC9C-224AA62359EE}" type="presOf" srcId="{69725D5D-DF3A-45F4-A7F7-5789F8A59769}" destId="{A5ABEEAB-38DC-465F-BD76-13D82B911CDF}" srcOrd="0" destOrd="0" presId="urn:microsoft.com/office/officeart/2008/layout/LinedList"/>
    <dgm:cxn modelId="{2316623B-508B-440C-8CBD-E87DBCCB609A}" type="presOf" srcId="{2E3BF4D2-C598-4D92-B120-22719F4CF3F4}" destId="{97CB603E-E4FC-4258-8A75-4D29E65F15E9}" srcOrd="0" destOrd="0" presId="urn:microsoft.com/office/officeart/2008/layout/LinedList"/>
    <dgm:cxn modelId="{68908A61-F170-4E8E-B68F-094F770F71A7}" srcId="{F2EA2B88-B6B5-42DB-9A1A-AEEBEE9C4988}" destId="{69725D5D-DF3A-45F4-A7F7-5789F8A59769}" srcOrd="4" destOrd="0" parTransId="{0BB43CD1-F295-43CC-B14B-1981E77821D1}" sibTransId="{5AD509E2-6579-4848-805E-7984A910DC29}"/>
    <dgm:cxn modelId="{B6A6A862-47ED-4805-9724-6E0AA6D40703}" srcId="{F2EA2B88-B6B5-42DB-9A1A-AEEBEE9C4988}" destId="{4EEF9BA1-45C8-4B4B-A69C-59F973A6A0FF}" srcOrd="5" destOrd="0" parTransId="{C777E85F-E8AE-4699-B30F-90FBE2AAE27D}" sibTransId="{D722C6F0-8E60-4543-A195-D31B3331BFC5}"/>
    <dgm:cxn modelId="{D80DE043-3D20-466A-B33E-FAB21231D044}" srcId="{F2EA2B88-B6B5-42DB-9A1A-AEEBEE9C4988}" destId="{1E6ECBC7-8BE1-431C-8B5D-2B72DE9BD3B5}" srcOrd="1" destOrd="0" parTransId="{0529BE92-D136-40D1-8F29-FB23AE8F9768}" sibTransId="{B5DA03DE-5577-4293-993B-3217E1506D2C}"/>
    <dgm:cxn modelId="{942E914B-DF51-4C7E-A450-EA3FCE7009C9}" srcId="{F2EA2B88-B6B5-42DB-9A1A-AEEBEE9C4988}" destId="{2E3BF4D2-C598-4D92-B120-22719F4CF3F4}" srcOrd="2" destOrd="0" parTransId="{633A4228-ABE2-4AF3-A1BA-54BE79C23681}" sibTransId="{31EBFEB8-0727-4C9B-8D2E-5CA13964E506}"/>
    <dgm:cxn modelId="{1AEB039D-091C-4148-B497-60F3246DFF81}" type="presOf" srcId="{4FB065A5-16D1-44A5-BEE5-CC066E769674}" destId="{9998FC9C-E2D2-40EE-939A-2BDB90B2BEB6}" srcOrd="0" destOrd="0" presId="urn:microsoft.com/office/officeart/2008/layout/LinedList"/>
    <dgm:cxn modelId="{109EB89E-FD5C-4D0C-83C5-B684676C45EC}" srcId="{F2EA2B88-B6B5-42DB-9A1A-AEEBEE9C4988}" destId="{4FB065A5-16D1-44A5-BEE5-CC066E769674}" srcOrd="3" destOrd="0" parTransId="{43F1AB82-EE62-4D23-9B66-A6FD3B12C7FD}" sibTransId="{D7C0DF6C-3D15-46C7-B3C9-F37F3641D558}"/>
    <dgm:cxn modelId="{28CC85A1-4F36-4E22-9941-591B36FF6DEB}" type="presOf" srcId="{4EEF9BA1-45C8-4B4B-A69C-59F973A6A0FF}" destId="{A87E72BF-4014-4D17-BBCB-DF90E1B8F393}" srcOrd="0" destOrd="0" presId="urn:microsoft.com/office/officeart/2008/layout/LinedList"/>
    <dgm:cxn modelId="{2D8FD8B0-B74F-4865-A893-EFB915440DE4}" srcId="{F2EA2B88-B6B5-42DB-9A1A-AEEBEE9C4988}" destId="{28BE9BC4-1069-4BCB-A5F3-650D6787AAC9}" srcOrd="6" destOrd="0" parTransId="{A26F5F42-C4B0-43ED-9121-976B93BFB017}" sibTransId="{36C1144B-3D9D-4BA4-98FF-1D40601F21A6}"/>
    <dgm:cxn modelId="{9A515CE0-FBC4-44E0-96E4-8909E599BC2A}" type="presOf" srcId="{28BE9BC4-1069-4BCB-A5F3-650D6787AAC9}" destId="{9EA7E5C7-B84A-4DAE-A822-5F3B7C4900C0}" srcOrd="0" destOrd="0" presId="urn:microsoft.com/office/officeart/2008/layout/LinedList"/>
    <dgm:cxn modelId="{EF38BCE9-A0EA-4D6B-BFDC-723DD6E3AAE6}" type="presOf" srcId="{63F204B7-C2F4-41BD-9A95-840CB1541BF0}" destId="{16012315-5523-45A6-8C2F-424B710FEE19}" srcOrd="0" destOrd="0" presId="urn:microsoft.com/office/officeart/2008/layout/LinedList"/>
    <dgm:cxn modelId="{7D46A86C-882B-4FD5-A3E8-E48BB968A6CB}" type="presParOf" srcId="{7CCA644E-C62D-4F87-951A-3F8A136908C0}" destId="{C6561FCC-31EC-470B-B2C0-F29FFF6E167D}" srcOrd="0" destOrd="0" presId="urn:microsoft.com/office/officeart/2008/layout/LinedList"/>
    <dgm:cxn modelId="{B0A5F42E-8DDB-474D-8004-AC85047ADC76}" type="presParOf" srcId="{7CCA644E-C62D-4F87-951A-3F8A136908C0}" destId="{8038DB4A-E1E2-4D0C-92CD-DF3D80471B1B}" srcOrd="1" destOrd="0" presId="urn:microsoft.com/office/officeart/2008/layout/LinedList"/>
    <dgm:cxn modelId="{4B784536-5708-49EC-8E16-57F014353456}" type="presParOf" srcId="{8038DB4A-E1E2-4D0C-92CD-DF3D80471B1B}" destId="{16012315-5523-45A6-8C2F-424B710FEE19}" srcOrd="0" destOrd="0" presId="urn:microsoft.com/office/officeart/2008/layout/LinedList"/>
    <dgm:cxn modelId="{017751DE-4E3F-4F66-B2B7-FBB0FBB62F22}" type="presParOf" srcId="{8038DB4A-E1E2-4D0C-92CD-DF3D80471B1B}" destId="{E663897B-062A-4915-A6A1-096CE26E911D}" srcOrd="1" destOrd="0" presId="urn:microsoft.com/office/officeart/2008/layout/LinedList"/>
    <dgm:cxn modelId="{05C42FFD-18F1-44C0-A30D-F2C47626B4B6}" type="presParOf" srcId="{7CCA644E-C62D-4F87-951A-3F8A136908C0}" destId="{A03B422A-B002-4509-8C0C-BB2B8715BB9A}" srcOrd="2" destOrd="0" presId="urn:microsoft.com/office/officeart/2008/layout/LinedList"/>
    <dgm:cxn modelId="{B7C2FE5E-EB7A-44AE-BCF4-E1C2E2F89F60}" type="presParOf" srcId="{7CCA644E-C62D-4F87-951A-3F8A136908C0}" destId="{BDB6CB97-BE9B-4B06-BE42-3B75FD050CD0}" srcOrd="3" destOrd="0" presId="urn:microsoft.com/office/officeart/2008/layout/LinedList"/>
    <dgm:cxn modelId="{D1095F20-FA7C-47CE-8BA4-92762AF68267}" type="presParOf" srcId="{BDB6CB97-BE9B-4B06-BE42-3B75FD050CD0}" destId="{D16EDED8-A0F3-4B88-A843-A6FA7E701000}" srcOrd="0" destOrd="0" presId="urn:microsoft.com/office/officeart/2008/layout/LinedList"/>
    <dgm:cxn modelId="{1257F578-1906-4008-80E4-18CE22FBD1E5}" type="presParOf" srcId="{BDB6CB97-BE9B-4B06-BE42-3B75FD050CD0}" destId="{DC6500BA-873F-48B7-9BC3-D3FB0317B158}" srcOrd="1" destOrd="0" presId="urn:microsoft.com/office/officeart/2008/layout/LinedList"/>
    <dgm:cxn modelId="{33304569-168B-44D7-B07F-1728B14C908D}" type="presParOf" srcId="{7CCA644E-C62D-4F87-951A-3F8A136908C0}" destId="{630429FC-0844-4A36-9FA7-F043011AE6CF}" srcOrd="4" destOrd="0" presId="urn:microsoft.com/office/officeart/2008/layout/LinedList"/>
    <dgm:cxn modelId="{CB4CC602-55CA-48A6-AB2E-1CABF9A110E9}" type="presParOf" srcId="{7CCA644E-C62D-4F87-951A-3F8A136908C0}" destId="{1AF91E9A-CB8E-4E90-8507-4235DB846E58}" srcOrd="5" destOrd="0" presId="urn:microsoft.com/office/officeart/2008/layout/LinedList"/>
    <dgm:cxn modelId="{AC4A0E05-DB9C-474B-8BCA-6E04A17D117C}" type="presParOf" srcId="{1AF91E9A-CB8E-4E90-8507-4235DB846E58}" destId="{97CB603E-E4FC-4258-8A75-4D29E65F15E9}" srcOrd="0" destOrd="0" presId="urn:microsoft.com/office/officeart/2008/layout/LinedList"/>
    <dgm:cxn modelId="{E40AD835-FA10-4C76-B537-2FDDE4C0EDDC}" type="presParOf" srcId="{1AF91E9A-CB8E-4E90-8507-4235DB846E58}" destId="{1BEE58C3-59D7-4FAC-9CD6-0AC3636E2959}" srcOrd="1" destOrd="0" presId="urn:microsoft.com/office/officeart/2008/layout/LinedList"/>
    <dgm:cxn modelId="{39F57335-4A34-4874-BB46-3FF3B04021BE}" type="presParOf" srcId="{7CCA644E-C62D-4F87-951A-3F8A136908C0}" destId="{50A81A4C-ECDD-4AC9-82E6-B804CA4A5BDC}" srcOrd="6" destOrd="0" presId="urn:microsoft.com/office/officeart/2008/layout/LinedList"/>
    <dgm:cxn modelId="{CC9F8CAE-BC07-4810-8C0C-51E89E68069D}" type="presParOf" srcId="{7CCA644E-C62D-4F87-951A-3F8A136908C0}" destId="{5C0C7BFA-CB10-4286-810C-F4F48AB7B54A}" srcOrd="7" destOrd="0" presId="urn:microsoft.com/office/officeart/2008/layout/LinedList"/>
    <dgm:cxn modelId="{4675617E-44D4-4440-8202-4B10EA9B81B2}" type="presParOf" srcId="{5C0C7BFA-CB10-4286-810C-F4F48AB7B54A}" destId="{9998FC9C-E2D2-40EE-939A-2BDB90B2BEB6}" srcOrd="0" destOrd="0" presId="urn:microsoft.com/office/officeart/2008/layout/LinedList"/>
    <dgm:cxn modelId="{5F009709-824D-4C7E-8D4E-47CBF21D50D5}" type="presParOf" srcId="{5C0C7BFA-CB10-4286-810C-F4F48AB7B54A}" destId="{377C22DF-683B-4FB4-9C6D-01818F58C540}" srcOrd="1" destOrd="0" presId="urn:microsoft.com/office/officeart/2008/layout/LinedList"/>
    <dgm:cxn modelId="{B80EA9E8-4FE3-4136-8213-8EFE08638BE3}" type="presParOf" srcId="{7CCA644E-C62D-4F87-951A-3F8A136908C0}" destId="{EB7F3547-3D7D-494F-9FEF-3278F812ECC1}" srcOrd="8" destOrd="0" presId="urn:microsoft.com/office/officeart/2008/layout/LinedList"/>
    <dgm:cxn modelId="{374848E5-931B-4EEF-A160-5AEB4C4E6C7D}" type="presParOf" srcId="{7CCA644E-C62D-4F87-951A-3F8A136908C0}" destId="{9590E9D5-5008-4AE2-8630-2D4D8CD2C63C}" srcOrd="9" destOrd="0" presId="urn:microsoft.com/office/officeart/2008/layout/LinedList"/>
    <dgm:cxn modelId="{29BC6E99-E2CE-4A42-B05B-8B1268A44C2F}" type="presParOf" srcId="{9590E9D5-5008-4AE2-8630-2D4D8CD2C63C}" destId="{A5ABEEAB-38DC-465F-BD76-13D82B911CDF}" srcOrd="0" destOrd="0" presId="urn:microsoft.com/office/officeart/2008/layout/LinedList"/>
    <dgm:cxn modelId="{69CBCE8B-B2F1-4421-B081-46679FB5E84F}" type="presParOf" srcId="{9590E9D5-5008-4AE2-8630-2D4D8CD2C63C}" destId="{0FAA15FA-60D8-4B2B-BDA3-FDB50444FB57}" srcOrd="1" destOrd="0" presId="urn:microsoft.com/office/officeart/2008/layout/LinedList"/>
    <dgm:cxn modelId="{9060D709-2075-4CBD-B884-AE29D1ECB40D}" type="presParOf" srcId="{7CCA644E-C62D-4F87-951A-3F8A136908C0}" destId="{915A323B-213E-4A1F-8E2F-261B73AACE86}" srcOrd="10" destOrd="0" presId="urn:microsoft.com/office/officeart/2008/layout/LinedList"/>
    <dgm:cxn modelId="{E8644079-E931-45D7-BDE9-7AE0A258BCD2}" type="presParOf" srcId="{7CCA644E-C62D-4F87-951A-3F8A136908C0}" destId="{71A361F0-46EC-43D4-8E79-7F31C0ADA0F4}" srcOrd="11" destOrd="0" presId="urn:microsoft.com/office/officeart/2008/layout/LinedList"/>
    <dgm:cxn modelId="{FCFD6A75-4A88-4454-A11E-3C66C6E98D6E}" type="presParOf" srcId="{71A361F0-46EC-43D4-8E79-7F31C0ADA0F4}" destId="{A87E72BF-4014-4D17-BBCB-DF90E1B8F393}" srcOrd="0" destOrd="0" presId="urn:microsoft.com/office/officeart/2008/layout/LinedList"/>
    <dgm:cxn modelId="{8C5D7AC8-D8A6-4D5E-A46B-8BE54025EC65}" type="presParOf" srcId="{71A361F0-46EC-43D4-8E79-7F31C0ADA0F4}" destId="{2E34D649-1FE2-4DE0-8681-EF54A0EAB12F}" srcOrd="1" destOrd="0" presId="urn:microsoft.com/office/officeart/2008/layout/LinedList"/>
    <dgm:cxn modelId="{5371FBF9-F816-4B4C-900E-83EB9EA4865F}" type="presParOf" srcId="{7CCA644E-C62D-4F87-951A-3F8A136908C0}" destId="{5915404D-0F03-4F5D-A419-F88AEF57FCE7}" srcOrd="12" destOrd="0" presId="urn:microsoft.com/office/officeart/2008/layout/LinedList"/>
    <dgm:cxn modelId="{97C871E8-65ED-4081-9BD4-CCB2B5EEB7C5}" type="presParOf" srcId="{7CCA644E-C62D-4F87-951A-3F8A136908C0}" destId="{8E0955DC-9A1B-4206-9944-C80B8CEE2580}" srcOrd="13" destOrd="0" presId="urn:microsoft.com/office/officeart/2008/layout/LinedList"/>
    <dgm:cxn modelId="{C62E17D5-28C1-4A6E-A99E-EB2BD943AB3D}" type="presParOf" srcId="{8E0955DC-9A1B-4206-9944-C80B8CEE2580}" destId="{9EA7E5C7-B84A-4DAE-A822-5F3B7C4900C0}" srcOrd="0" destOrd="0" presId="urn:microsoft.com/office/officeart/2008/layout/LinedList"/>
    <dgm:cxn modelId="{54ED05AC-FE4D-4D0B-AD1D-6CD077A0ED6C}" type="presParOf" srcId="{8E0955DC-9A1B-4206-9944-C80B8CEE2580}" destId="{A4FA66C8-A415-4B8F-9935-6C6FDCD3BEB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307346-BC3A-43A9-9DCF-5EE66BFD3E06}">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4AFF78-3BC9-427C-AAAE-FA1BA3F09E52}">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nb-NO" sz="3100" kern="1200" dirty="0"/>
            <a:t>Marit Lunde Fosen, sykepleier. Kurs i </a:t>
          </a:r>
          <a:r>
            <a:rPr lang="nb-NO" sz="3100" kern="1200" dirty="0" err="1">
              <a:latin typeface="Calibri Light" panose="020F0302020204030204"/>
            </a:rPr>
            <a:t>i</a:t>
          </a:r>
          <a:r>
            <a:rPr lang="nb-NO" sz="3100" kern="1200" dirty="0">
              <a:latin typeface="Calibri Light" panose="020F0302020204030204"/>
            </a:rPr>
            <a:t> kollegastøtte og videreutdanning i sorg ved Universitetet i Bergen.</a:t>
          </a:r>
          <a:endParaRPr lang="en-US" sz="3100" kern="1200" dirty="0"/>
        </a:p>
      </dsp:txBody>
      <dsp:txXfrm>
        <a:off x="0" y="2492"/>
        <a:ext cx="6492875" cy="1700138"/>
      </dsp:txXfrm>
    </dsp:sp>
    <dsp:sp modelId="{3737A3F2-0D13-4369-A34E-72E72555B5A8}">
      <dsp:nvSpPr>
        <dsp:cNvPr id="0" name=""/>
        <dsp:cNvSpPr/>
      </dsp:nvSpPr>
      <dsp:spPr>
        <a:xfrm>
          <a:off x="0" y="1702630"/>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BDA63A-5957-4E51-91C9-0DC04687F7FC}">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nb-NO" sz="3100" kern="1200"/>
            <a:t>Margrete Bjørnås, fagutviklingssykepleier på legevakt med videreutdanning i akuttsykepleie. </a:t>
          </a:r>
          <a:endParaRPr lang="en-US" sz="3100" kern="1200"/>
        </a:p>
      </dsp:txBody>
      <dsp:txXfrm>
        <a:off x="0" y="1702630"/>
        <a:ext cx="6492875" cy="1700138"/>
      </dsp:txXfrm>
    </dsp:sp>
    <dsp:sp modelId="{212F1100-8B70-4DCC-9551-6FF207725569}">
      <dsp:nvSpPr>
        <dsp:cNvPr id="0" name=""/>
        <dsp:cNvSpPr/>
      </dsp:nvSpPr>
      <dsp:spPr>
        <a:xfrm>
          <a:off x="0" y="3402769"/>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7F3F0A-A24E-4BFC-BC9C-7A7478251A1C}">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endParaRPr lang="en-US" sz="3100" kern="1200" dirty="0"/>
        </a:p>
      </dsp:txBody>
      <dsp:txXfrm>
        <a:off x="0" y="3402769"/>
        <a:ext cx="6492875" cy="17001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E7F994-185F-4300-8940-6E9C8B9E9503}">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4F7498-3C73-40DD-B763-5A6957A1666D}">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nb-NO" sz="3400" kern="1200"/>
            <a:t>Vi har i gjennomsnitt 600 røde responser vi rykker ut på i løpet av ett år. </a:t>
          </a:r>
          <a:endParaRPr lang="en-US" sz="3400" kern="1200"/>
        </a:p>
      </dsp:txBody>
      <dsp:txXfrm>
        <a:off x="0" y="2492"/>
        <a:ext cx="6492875" cy="1700138"/>
      </dsp:txXfrm>
    </dsp:sp>
    <dsp:sp modelId="{7F9BA2DD-637D-4222-AD62-3160F44A6C8A}">
      <dsp:nvSpPr>
        <dsp:cNvPr id="0" name=""/>
        <dsp:cNvSpPr/>
      </dsp:nvSpPr>
      <dsp:spPr>
        <a:xfrm>
          <a:off x="0" y="1702630"/>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649745-3480-40DB-8483-4FC1972149F9}">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nb-NO" sz="3400" kern="1200"/>
            <a:t>Alle faste sykepleiere har nå kode 160 og kan kjøre utrykning.</a:t>
          </a:r>
          <a:endParaRPr lang="en-US" sz="3400" kern="1200"/>
        </a:p>
      </dsp:txBody>
      <dsp:txXfrm>
        <a:off x="0" y="1702630"/>
        <a:ext cx="6492875" cy="1700138"/>
      </dsp:txXfrm>
    </dsp:sp>
    <dsp:sp modelId="{F2E688E7-A262-4566-8E5E-CB2D071EF3B4}">
      <dsp:nvSpPr>
        <dsp:cNvPr id="0" name=""/>
        <dsp:cNvSpPr/>
      </dsp:nvSpPr>
      <dsp:spPr>
        <a:xfrm>
          <a:off x="0" y="3402769"/>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D46D74-21C3-4B32-9D0A-A7DA230C3D6C}">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nb-NO" sz="3400" kern="1200" dirty="0"/>
            <a:t>Varierte typer oppdrag med en del alvorlige hendelser. </a:t>
          </a:r>
          <a:endParaRPr lang="en-US" sz="3400" kern="1200" dirty="0"/>
        </a:p>
      </dsp:txBody>
      <dsp:txXfrm>
        <a:off x="0" y="3402769"/>
        <a:ext cx="6492875" cy="17001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120D0D-D937-4DD3-9C2A-8DFBD3217B52}">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15D262-64EE-40A2-8391-CED3D36D9678}">
      <dsp:nvSpPr>
        <dsp:cNvPr id="0" name=""/>
        <dsp:cNvSpPr/>
      </dsp:nvSpPr>
      <dsp:spPr>
        <a:xfrm>
          <a:off x="0" y="62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b-NO" sz="1800" kern="1200"/>
            <a:t>Kan informere om hva man kan forvente i jobben på legevakt. Hvilke saker kan man komme opp i. </a:t>
          </a:r>
          <a:endParaRPr lang="en-US" sz="1800" kern="1200"/>
        </a:p>
      </dsp:txBody>
      <dsp:txXfrm>
        <a:off x="0" y="623"/>
        <a:ext cx="6492875" cy="1020830"/>
      </dsp:txXfrm>
    </dsp:sp>
    <dsp:sp modelId="{06E2D3DA-DC6C-4D60-9900-3F8EE4C622B4}">
      <dsp:nvSpPr>
        <dsp:cNvPr id="0" name=""/>
        <dsp:cNvSpPr/>
      </dsp:nvSpPr>
      <dsp:spPr>
        <a:xfrm>
          <a:off x="0" y="1021453"/>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FA2C66-3F22-45F2-B2EA-117979BB489F}">
      <dsp:nvSpPr>
        <dsp:cNvPr id="0" name=""/>
        <dsp:cNvSpPr/>
      </dsp:nvSpPr>
      <dsp:spPr>
        <a:xfrm>
          <a:off x="0" y="102145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b-NO" sz="1800" kern="1200"/>
            <a:t>Nyansatte får egen teoridag og innføring i legevaktens arbeid.</a:t>
          </a:r>
          <a:endParaRPr lang="en-US" sz="1800" kern="1200"/>
        </a:p>
      </dsp:txBody>
      <dsp:txXfrm>
        <a:off x="0" y="1021453"/>
        <a:ext cx="6492875" cy="1020830"/>
      </dsp:txXfrm>
    </dsp:sp>
    <dsp:sp modelId="{CEEC8B05-A014-4E19-BE49-34EE30C5BA91}">
      <dsp:nvSpPr>
        <dsp:cNvPr id="0" name=""/>
        <dsp:cNvSpPr/>
      </dsp:nvSpPr>
      <dsp:spPr>
        <a:xfrm>
          <a:off x="0" y="2042284"/>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A599EE-E936-4A10-BCB0-0F13171CC18B}">
      <dsp:nvSpPr>
        <dsp:cNvPr id="0" name=""/>
        <dsp:cNvSpPr/>
      </dsp:nvSpPr>
      <dsp:spPr>
        <a:xfrm>
          <a:off x="0" y="2042284"/>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b-NO" sz="1800" kern="1200"/>
            <a:t>Metodebok med informasjon. </a:t>
          </a:r>
          <a:endParaRPr lang="en-US" sz="1800" kern="1200"/>
        </a:p>
      </dsp:txBody>
      <dsp:txXfrm>
        <a:off x="0" y="2042284"/>
        <a:ext cx="6492875" cy="1020830"/>
      </dsp:txXfrm>
    </dsp:sp>
    <dsp:sp modelId="{1EFFFB98-3D71-4D19-B165-62F234119C65}">
      <dsp:nvSpPr>
        <dsp:cNvPr id="0" name=""/>
        <dsp:cNvSpPr/>
      </dsp:nvSpPr>
      <dsp:spPr>
        <a:xfrm>
          <a:off x="0" y="3063115"/>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8ED042-E4D2-4257-8F87-BCB6CFB280E8}">
      <dsp:nvSpPr>
        <dsp:cNvPr id="0" name=""/>
        <dsp:cNvSpPr/>
      </dsp:nvSpPr>
      <dsp:spPr>
        <a:xfrm>
          <a:off x="0" y="3063115"/>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b-NO" sz="1800" kern="1200" dirty="0"/>
            <a:t>Faglig fokus på det kliniske. Med god kunnskap om det kliniske arbeidet og prosedyrer, kan det gjøre jobben praktisk sett lettere å mestre. Dette innebærer at man er så godt forberedt som mulig.</a:t>
          </a:r>
          <a:endParaRPr lang="en-US" sz="1800" kern="1200" dirty="0"/>
        </a:p>
      </dsp:txBody>
      <dsp:txXfrm>
        <a:off x="0" y="3063115"/>
        <a:ext cx="6492875" cy="1020830"/>
      </dsp:txXfrm>
    </dsp:sp>
    <dsp:sp modelId="{06C1CBBB-14EA-42DB-88A2-AEF1390AE998}">
      <dsp:nvSpPr>
        <dsp:cNvPr id="0" name=""/>
        <dsp:cNvSpPr/>
      </dsp:nvSpPr>
      <dsp:spPr>
        <a:xfrm>
          <a:off x="0" y="4083946"/>
          <a:ext cx="6492875"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03CD5D-DB14-4DD4-BAED-22B59EE8BD4A}">
      <dsp:nvSpPr>
        <dsp:cNvPr id="0" name=""/>
        <dsp:cNvSpPr/>
      </dsp:nvSpPr>
      <dsp:spPr>
        <a:xfrm>
          <a:off x="0" y="4083946"/>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b-NO" sz="1800" kern="1200"/>
            <a:t>Trening og øvelser.</a:t>
          </a:r>
          <a:endParaRPr lang="en-US" sz="1800" kern="1200"/>
        </a:p>
      </dsp:txBody>
      <dsp:txXfrm>
        <a:off x="0" y="4083946"/>
        <a:ext cx="6492875" cy="10208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1AAB27-20F9-4D71-9651-9ED06B61E888}">
      <dsp:nvSpPr>
        <dsp:cNvPr id="0" name=""/>
        <dsp:cNvSpPr/>
      </dsp:nvSpPr>
      <dsp:spPr>
        <a:xfrm>
          <a:off x="0" y="0"/>
          <a:ext cx="6474377"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10C21D-C47B-4407-BA7C-59AFA78A8F73}">
      <dsp:nvSpPr>
        <dsp:cNvPr id="0" name=""/>
        <dsp:cNvSpPr/>
      </dsp:nvSpPr>
      <dsp:spPr>
        <a:xfrm>
          <a:off x="0" y="0"/>
          <a:ext cx="6474377" cy="1332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nb-NO" sz="2600" kern="1200" dirty="0"/>
            <a:t>Varsle leder. Oppfølging etter en alvorlig hendelse er ett lederansvar. Skal være ett klart og tydelig tilbud til alle ansatte.</a:t>
          </a:r>
          <a:endParaRPr lang="en-US" sz="2600" kern="1200" dirty="0"/>
        </a:p>
      </dsp:txBody>
      <dsp:txXfrm>
        <a:off x="0" y="0"/>
        <a:ext cx="6474377" cy="1332309"/>
      </dsp:txXfrm>
    </dsp:sp>
    <dsp:sp modelId="{517F63AB-9247-4CCD-B991-D50FCAFF4E57}">
      <dsp:nvSpPr>
        <dsp:cNvPr id="0" name=""/>
        <dsp:cNvSpPr/>
      </dsp:nvSpPr>
      <dsp:spPr>
        <a:xfrm>
          <a:off x="0" y="1332309"/>
          <a:ext cx="6474377"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9790C0-9AB7-4F55-B51E-FBDD46F4CADF}">
      <dsp:nvSpPr>
        <dsp:cNvPr id="0" name=""/>
        <dsp:cNvSpPr/>
      </dsp:nvSpPr>
      <dsp:spPr>
        <a:xfrm>
          <a:off x="0" y="1332309"/>
          <a:ext cx="6474377" cy="1332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nb-NO" sz="2600" kern="1200"/>
            <a:t>Kollegastøtte. Kan ringes eller kontaktes for samtale og støtte. Har taushetsplikt.</a:t>
          </a:r>
          <a:endParaRPr lang="en-US" sz="2600" kern="1200"/>
        </a:p>
      </dsp:txBody>
      <dsp:txXfrm>
        <a:off x="0" y="1332309"/>
        <a:ext cx="6474377" cy="1332309"/>
      </dsp:txXfrm>
    </dsp:sp>
    <dsp:sp modelId="{5C34B333-F949-4118-82AA-EFE4023CB7ED}">
      <dsp:nvSpPr>
        <dsp:cNvPr id="0" name=""/>
        <dsp:cNvSpPr/>
      </dsp:nvSpPr>
      <dsp:spPr>
        <a:xfrm>
          <a:off x="0" y="2664618"/>
          <a:ext cx="6474377"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018308-BEAD-4E45-BF70-FC64A85FE103}">
      <dsp:nvSpPr>
        <dsp:cNvPr id="0" name=""/>
        <dsp:cNvSpPr/>
      </dsp:nvSpPr>
      <dsp:spPr>
        <a:xfrm>
          <a:off x="0" y="2664618"/>
          <a:ext cx="6474377" cy="1332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nb-NO" sz="2600" kern="1200" dirty="0"/>
            <a:t>Tilbud om </a:t>
          </a:r>
          <a:r>
            <a:rPr lang="nb-NO" sz="2600" kern="1200" dirty="0" err="1"/>
            <a:t>debrief</a:t>
          </a:r>
          <a:r>
            <a:rPr lang="nb-NO" sz="2600" kern="1200" dirty="0"/>
            <a:t>/</a:t>
          </a:r>
          <a:r>
            <a:rPr lang="nb-NO" sz="2600" kern="1200" dirty="0" err="1"/>
            <a:t>defusing</a:t>
          </a:r>
          <a:r>
            <a:rPr lang="nb-NO" sz="2600" kern="1200" dirty="0"/>
            <a:t> etter hendelse. </a:t>
          </a:r>
          <a:endParaRPr lang="en-US" sz="2600" kern="1200" dirty="0"/>
        </a:p>
      </dsp:txBody>
      <dsp:txXfrm>
        <a:off x="0" y="2664618"/>
        <a:ext cx="6474377" cy="1332309"/>
      </dsp:txXfrm>
    </dsp:sp>
    <dsp:sp modelId="{6FCFC431-7F74-4F4F-BF9F-727188EEA241}">
      <dsp:nvSpPr>
        <dsp:cNvPr id="0" name=""/>
        <dsp:cNvSpPr/>
      </dsp:nvSpPr>
      <dsp:spPr>
        <a:xfrm>
          <a:off x="0" y="3996927"/>
          <a:ext cx="6474377"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8227A0-111C-4AB4-B72E-3C0672B61AE7}">
      <dsp:nvSpPr>
        <dsp:cNvPr id="0" name=""/>
        <dsp:cNvSpPr/>
      </dsp:nvSpPr>
      <dsp:spPr>
        <a:xfrm>
          <a:off x="0" y="3996927"/>
          <a:ext cx="6474377" cy="1332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nb-NO" sz="2600" kern="1200" dirty="0"/>
            <a:t>Kommunen har avtale med senter for krisepsykologi i Bergen. </a:t>
          </a:r>
          <a:endParaRPr lang="en-US" sz="2600" kern="1200" dirty="0"/>
        </a:p>
      </dsp:txBody>
      <dsp:txXfrm>
        <a:off x="0" y="3996927"/>
        <a:ext cx="6474377" cy="13323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561FCC-31EC-470B-B2C0-F29FFF6E167D}">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012315-5523-45A6-8C2F-424B710FEE19}">
      <dsp:nvSpPr>
        <dsp:cNvPr id="0" name=""/>
        <dsp:cNvSpPr/>
      </dsp:nvSpPr>
      <dsp:spPr>
        <a:xfrm>
          <a:off x="0" y="623"/>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b-NO" sz="2000" kern="1200"/>
            <a:t>Oppfølging </a:t>
          </a:r>
          <a:r>
            <a:rPr lang="nb-NO" sz="2000" kern="1200" dirty="0"/>
            <a:t>etter hendelser har fått god tilbakemelding.</a:t>
          </a:r>
          <a:endParaRPr lang="en-US" sz="2000" kern="1200" dirty="0"/>
        </a:p>
      </dsp:txBody>
      <dsp:txXfrm>
        <a:off x="0" y="623"/>
        <a:ext cx="6492875" cy="729164"/>
      </dsp:txXfrm>
    </dsp:sp>
    <dsp:sp modelId="{A03B422A-B002-4509-8C0C-BB2B8715BB9A}">
      <dsp:nvSpPr>
        <dsp:cNvPr id="0" name=""/>
        <dsp:cNvSpPr/>
      </dsp:nvSpPr>
      <dsp:spPr>
        <a:xfrm>
          <a:off x="0" y="729788"/>
          <a:ext cx="6492875" cy="0"/>
        </a:xfrm>
        <a:prstGeom prst="line">
          <a:avLst/>
        </a:prstGeom>
        <a:solidFill>
          <a:schemeClr val="accent2">
            <a:hueOff val="-242561"/>
            <a:satOff val="-13988"/>
            <a:lumOff val="1438"/>
            <a:alphaOff val="0"/>
          </a:schemeClr>
        </a:solidFill>
        <a:ln w="12700" cap="flat" cmpd="sng" algn="ctr">
          <a:solidFill>
            <a:schemeClr val="accent2">
              <a:hueOff val="-242561"/>
              <a:satOff val="-13988"/>
              <a:lumOff val="143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6EDED8-A0F3-4B88-A843-A6FA7E701000}">
      <dsp:nvSpPr>
        <dsp:cNvPr id="0" name=""/>
        <dsp:cNvSpPr/>
      </dsp:nvSpPr>
      <dsp:spPr>
        <a:xfrm>
          <a:off x="0" y="729788"/>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err="1"/>
            <a:t>Positiv</a:t>
          </a:r>
          <a:r>
            <a:rPr lang="en-US" sz="2000" kern="1200" dirty="0"/>
            <a:t> </a:t>
          </a:r>
          <a:r>
            <a:rPr lang="en-US" sz="2000" kern="1200" dirty="0" err="1"/>
            <a:t>erfaring</a:t>
          </a:r>
          <a:r>
            <a:rPr lang="en-US" sz="2000" kern="1200" dirty="0"/>
            <a:t> med </a:t>
          </a:r>
          <a:r>
            <a:rPr lang="en-US" sz="2000" kern="1200" dirty="0" err="1"/>
            <a:t>kollegastøtte</a:t>
          </a:r>
          <a:r>
            <a:rPr lang="en-US" sz="2000" kern="1200" dirty="0"/>
            <a:t>.</a:t>
          </a:r>
        </a:p>
      </dsp:txBody>
      <dsp:txXfrm>
        <a:off x="0" y="729788"/>
        <a:ext cx="6492875" cy="729164"/>
      </dsp:txXfrm>
    </dsp:sp>
    <dsp:sp modelId="{630429FC-0844-4A36-9FA7-F043011AE6CF}">
      <dsp:nvSpPr>
        <dsp:cNvPr id="0" name=""/>
        <dsp:cNvSpPr/>
      </dsp:nvSpPr>
      <dsp:spPr>
        <a:xfrm>
          <a:off x="0" y="1458952"/>
          <a:ext cx="6492875"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CB603E-E4FC-4258-8A75-4D29E65F15E9}">
      <dsp:nvSpPr>
        <dsp:cNvPr id="0" name=""/>
        <dsp:cNvSpPr/>
      </dsp:nvSpPr>
      <dsp:spPr>
        <a:xfrm>
          <a:off x="0" y="145895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b-NO" sz="2000" kern="1200" dirty="0"/>
            <a:t>Lite fravær etter hendelser.</a:t>
          </a:r>
          <a:endParaRPr lang="en-US" sz="2000" kern="1200" dirty="0"/>
        </a:p>
      </dsp:txBody>
      <dsp:txXfrm>
        <a:off x="0" y="1458952"/>
        <a:ext cx="6492875" cy="729164"/>
      </dsp:txXfrm>
    </dsp:sp>
    <dsp:sp modelId="{50A81A4C-ECDD-4AC9-82E6-B804CA4A5BDC}">
      <dsp:nvSpPr>
        <dsp:cNvPr id="0" name=""/>
        <dsp:cNvSpPr/>
      </dsp:nvSpPr>
      <dsp:spPr>
        <a:xfrm>
          <a:off x="0" y="2188117"/>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98FC9C-E2D2-40EE-939A-2BDB90B2BEB6}">
      <dsp:nvSpPr>
        <dsp:cNvPr id="0" name=""/>
        <dsp:cNvSpPr/>
      </dsp:nvSpPr>
      <dsp:spPr>
        <a:xfrm>
          <a:off x="0" y="218811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b-NO" sz="2000" kern="1200" dirty="0"/>
            <a:t>Tverrfaglig samarbeid.</a:t>
          </a:r>
          <a:endParaRPr lang="en-US" sz="2000" kern="1200" dirty="0"/>
        </a:p>
      </dsp:txBody>
      <dsp:txXfrm>
        <a:off x="0" y="2188117"/>
        <a:ext cx="6492875" cy="729164"/>
      </dsp:txXfrm>
    </dsp:sp>
    <dsp:sp modelId="{EB7F3547-3D7D-494F-9FEF-3278F812ECC1}">
      <dsp:nvSpPr>
        <dsp:cNvPr id="0" name=""/>
        <dsp:cNvSpPr/>
      </dsp:nvSpPr>
      <dsp:spPr>
        <a:xfrm>
          <a:off x="0" y="2917282"/>
          <a:ext cx="6492875"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ABEEAB-38DC-465F-BD76-13D82B911CDF}">
      <dsp:nvSpPr>
        <dsp:cNvPr id="0" name=""/>
        <dsp:cNvSpPr/>
      </dsp:nvSpPr>
      <dsp:spPr>
        <a:xfrm>
          <a:off x="0" y="291728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b-NO" sz="2000" kern="1200" dirty="0"/>
            <a:t>Lav terskel for gjennomgang av hendelser.</a:t>
          </a:r>
          <a:endParaRPr lang="en-US" sz="2000" kern="1200" dirty="0"/>
        </a:p>
      </dsp:txBody>
      <dsp:txXfrm>
        <a:off x="0" y="2917282"/>
        <a:ext cx="6492875" cy="729164"/>
      </dsp:txXfrm>
    </dsp:sp>
    <dsp:sp modelId="{915A323B-213E-4A1F-8E2F-261B73AACE86}">
      <dsp:nvSpPr>
        <dsp:cNvPr id="0" name=""/>
        <dsp:cNvSpPr/>
      </dsp:nvSpPr>
      <dsp:spPr>
        <a:xfrm>
          <a:off x="0" y="3646447"/>
          <a:ext cx="6492875" cy="0"/>
        </a:xfrm>
        <a:prstGeom prst="line">
          <a:avLst/>
        </a:prstGeom>
        <a:solidFill>
          <a:schemeClr val="accent2">
            <a:hueOff val="-1212803"/>
            <a:satOff val="-69940"/>
            <a:lumOff val="7190"/>
            <a:alphaOff val="0"/>
          </a:schemeClr>
        </a:solidFill>
        <a:ln w="12700" cap="flat" cmpd="sng" algn="ctr">
          <a:solidFill>
            <a:schemeClr val="accent2">
              <a:hueOff val="-1212803"/>
              <a:satOff val="-69940"/>
              <a:lumOff val="71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7E72BF-4014-4D17-BBCB-DF90E1B8F393}">
      <dsp:nvSpPr>
        <dsp:cNvPr id="0" name=""/>
        <dsp:cNvSpPr/>
      </dsp:nvSpPr>
      <dsp:spPr>
        <a:xfrm>
          <a:off x="0" y="364644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b-NO" sz="2000" kern="1200" dirty="0"/>
            <a:t>Travle vakter kan være utfordrende når man har vært ute på en alvorlig hendelse. </a:t>
          </a:r>
          <a:endParaRPr lang="en-US" sz="2000" kern="1200" dirty="0"/>
        </a:p>
      </dsp:txBody>
      <dsp:txXfrm>
        <a:off x="0" y="3646447"/>
        <a:ext cx="6492875" cy="729164"/>
      </dsp:txXfrm>
    </dsp:sp>
    <dsp:sp modelId="{5915404D-0F03-4F5D-A419-F88AEF57FCE7}">
      <dsp:nvSpPr>
        <dsp:cNvPr id="0" name=""/>
        <dsp:cNvSpPr/>
      </dsp:nvSpPr>
      <dsp:spPr>
        <a:xfrm>
          <a:off x="0" y="4375611"/>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A7E5C7-B84A-4DAE-A822-5F3B7C4900C0}">
      <dsp:nvSpPr>
        <dsp:cNvPr id="0" name=""/>
        <dsp:cNvSpPr/>
      </dsp:nvSpPr>
      <dsp:spPr>
        <a:xfrm>
          <a:off x="0" y="4375611"/>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b-NO" sz="2000" kern="1200" dirty="0"/>
            <a:t>Avgjørende faktor er åpenhetskultur og ett godt arbeidsmiljø.</a:t>
          </a:r>
          <a:endParaRPr lang="en-US" sz="2000" kern="1200" dirty="0"/>
        </a:p>
      </dsp:txBody>
      <dsp:txXfrm>
        <a:off x="0" y="4375611"/>
        <a:ext cx="6492875" cy="72916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81EC26F-B174-4E0A-8ADD-BF5C3723E776}"/>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nn-NO"/>
          </a:p>
        </p:txBody>
      </p:sp>
      <p:sp>
        <p:nvSpPr>
          <p:cNvPr id="3" name="Undertittel 2">
            <a:extLst>
              <a:ext uri="{FF2B5EF4-FFF2-40B4-BE49-F238E27FC236}">
                <a16:creationId xmlns:a16="http://schemas.microsoft.com/office/drawing/2014/main" id="{21BA074F-BC68-4FDC-B564-FA234ED58C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n-NO"/>
          </a:p>
        </p:txBody>
      </p:sp>
      <p:sp>
        <p:nvSpPr>
          <p:cNvPr id="4" name="Plassholder for dato 3">
            <a:extLst>
              <a:ext uri="{FF2B5EF4-FFF2-40B4-BE49-F238E27FC236}">
                <a16:creationId xmlns:a16="http://schemas.microsoft.com/office/drawing/2014/main" id="{EAFE2CDA-1E84-4605-AE2A-428D3A5634AA}"/>
              </a:ext>
            </a:extLst>
          </p:cNvPr>
          <p:cNvSpPr>
            <a:spLocks noGrp="1"/>
          </p:cNvSpPr>
          <p:nvPr>
            <p:ph type="dt" sz="half" idx="10"/>
          </p:nvPr>
        </p:nvSpPr>
        <p:spPr/>
        <p:txBody>
          <a:bodyPr/>
          <a:lstStyle/>
          <a:p>
            <a:fld id="{8604C1A9-E4FB-496C-A80D-59AB3E6476EF}" type="datetimeFigureOut">
              <a:rPr lang="nn-NO" smtClean="0"/>
              <a:t>10.05.2022</a:t>
            </a:fld>
            <a:endParaRPr lang="nn-NO"/>
          </a:p>
        </p:txBody>
      </p:sp>
      <p:sp>
        <p:nvSpPr>
          <p:cNvPr id="5" name="Plassholder for bunntekst 4">
            <a:extLst>
              <a:ext uri="{FF2B5EF4-FFF2-40B4-BE49-F238E27FC236}">
                <a16:creationId xmlns:a16="http://schemas.microsoft.com/office/drawing/2014/main" id="{26EBB851-145C-4F21-AA66-64F544AB55EB}"/>
              </a:ext>
            </a:extLst>
          </p:cNvPr>
          <p:cNvSpPr>
            <a:spLocks noGrp="1"/>
          </p:cNvSpPr>
          <p:nvPr>
            <p:ph type="ftr" sz="quarter" idx="11"/>
          </p:nvPr>
        </p:nvSpPr>
        <p:spPr/>
        <p:txBody>
          <a:bodyPr/>
          <a:lstStyle/>
          <a:p>
            <a:endParaRPr lang="nn-NO"/>
          </a:p>
        </p:txBody>
      </p:sp>
      <p:sp>
        <p:nvSpPr>
          <p:cNvPr id="6" name="Plassholder for lysbildenummer 5">
            <a:extLst>
              <a:ext uri="{FF2B5EF4-FFF2-40B4-BE49-F238E27FC236}">
                <a16:creationId xmlns:a16="http://schemas.microsoft.com/office/drawing/2014/main" id="{F57518F5-6339-4405-8E60-E9E4DF7C08F3}"/>
              </a:ext>
            </a:extLst>
          </p:cNvPr>
          <p:cNvSpPr>
            <a:spLocks noGrp="1"/>
          </p:cNvSpPr>
          <p:nvPr>
            <p:ph type="sldNum" sz="quarter" idx="12"/>
          </p:nvPr>
        </p:nvSpPr>
        <p:spPr/>
        <p:txBody>
          <a:bodyPr/>
          <a:lstStyle/>
          <a:p>
            <a:fld id="{7CE296BB-33B6-4E33-9273-3925FDDCDF51}" type="slidenum">
              <a:rPr lang="nn-NO" smtClean="0"/>
              <a:t>‹#›</a:t>
            </a:fld>
            <a:endParaRPr lang="nn-NO"/>
          </a:p>
        </p:txBody>
      </p:sp>
    </p:spTree>
    <p:extLst>
      <p:ext uri="{BB962C8B-B14F-4D97-AF65-F5344CB8AC3E}">
        <p14:creationId xmlns:p14="http://schemas.microsoft.com/office/powerpoint/2010/main" val="1343352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C5C6600-73DC-49AC-8171-1DAE88746D43}"/>
              </a:ext>
            </a:extLst>
          </p:cNvPr>
          <p:cNvSpPr>
            <a:spLocks noGrp="1"/>
          </p:cNvSpPr>
          <p:nvPr>
            <p:ph type="title"/>
          </p:nvPr>
        </p:nvSpPr>
        <p:spPr/>
        <p:txBody>
          <a:bodyPr/>
          <a:lstStyle/>
          <a:p>
            <a:r>
              <a:rPr lang="nb-NO"/>
              <a:t>Klikk for å redigere tittelstil</a:t>
            </a:r>
            <a:endParaRPr lang="nn-NO"/>
          </a:p>
        </p:txBody>
      </p:sp>
      <p:sp>
        <p:nvSpPr>
          <p:cNvPr id="3" name="Plassholder for loddrett tekst 2">
            <a:extLst>
              <a:ext uri="{FF2B5EF4-FFF2-40B4-BE49-F238E27FC236}">
                <a16:creationId xmlns:a16="http://schemas.microsoft.com/office/drawing/2014/main" id="{530729AE-5036-440D-9717-384BED840599}"/>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dato 3">
            <a:extLst>
              <a:ext uri="{FF2B5EF4-FFF2-40B4-BE49-F238E27FC236}">
                <a16:creationId xmlns:a16="http://schemas.microsoft.com/office/drawing/2014/main" id="{6E0792E7-DC36-40EE-99A7-348D70E7A8AB}"/>
              </a:ext>
            </a:extLst>
          </p:cNvPr>
          <p:cNvSpPr>
            <a:spLocks noGrp="1"/>
          </p:cNvSpPr>
          <p:nvPr>
            <p:ph type="dt" sz="half" idx="10"/>
          </p:nvPr>
        </p:nvSpPr>
        <p:spPr/>
        <p:txBody>
          <a:bodyPr/>
          <a:lstStyle/>
          <a:p>
            <a:fld id="{8604C1A9-E4FB-496C-A80D-59AB3E6476EF}" type="datetimeFigureOut">
              <a:rPr lang="nn-NO" smtClean="0"/>
              <a:t>10.05.2022</a:t>
            </a:fld>
            <a:endParaRPr lang="nn-NO"/>
          </a:p>
        </p:txBody>
      </p:sp>
      <p:sp>
        <p:nvSpPr>
          <p:cNvPr id="5" name="Plassholder for bunntekst 4">
            <a:extLst>
              <a:ext uri="{FF2B5EF4-FFF2-40B4-BE49-F238E27FC236}">
                <a16:creationId xmlns:a16="http://schemas.microsoft.com/office/drawing/2014/main" id="{C5639C94-5142-402F-AFD7-5C8411C37432}"/>
              </a:ext>
            </a:extLst>
          </p:cNvPr>
          <p:cNvSpPr>
            <a:spLocks noGrp="1"/>
          </p:cNvSpPr>
          <p:nvPr>
            <p:ph type="ftr" sz="quarter" idx="11"/>
          </p:nvPr>
        </p:nvSpPr>
        <p:spPr/>
        <p:txBody>
          <a:bodyPr/>
          <a:lstStyle/>
          <a:p>
            <a:endParaRPr lang="nn-NO"/>
          </a:p>
        </p:txBody>
      </p:sp>
      <p:sp>
        <p:nvSpPr>
          <p:cNvPr id="6" name="Plassholder for lysbildenummer 5">
            <a:extLst>
              <a:ext uri="{FF2B5EF4-FFF2-40B4-BE49-F238E27FC236}">
                <a16:creationId xmlns:a16="http://schemas.microsoft.com/office/drawing/2014/main" id="{BC7FC0E4-B56F-43EE-A683-CA2FB971C114}"/>
              </a:ext>
            </a:extLst>
          </p:cNvPr>
          <p:cNvSpPr>
            <a:spLocks noGrp="1"/>
          </p:cNvSpPr>
          <p:nvPr>
            <p:ph type="sldNum" sz="quarter" idx="12"/>
          </p:nvPr>
        </p:nvSpPr>
        <p:spPr/>
        <p:txBody>
          <a:bodyPr/>
          <a:lstStyle/>
          <a:p>
            <a:fld id="{7CE296BB-33B6-4E33-9273-3925FDDCDF51}" type="slidenum">
              <a:rPr lang="nn-NO" smtClean="0"/>
              <a:t>‹#›</a:t>
            </a:fld>
            <a:endParaRPr lang="nn-NO"/>
          </a:p>
        </p:txBody>
      </p:sp>
    </p:spTree>
    <p:extLst>
      <p:ext uri="{BB962C8B-B14F-4D97-AF65-F5344CB8AC3E}">
        <p14:creationId xmlns:p14="http://schemas.microsoft.com/office/powerpoint/2010/main" val="3132074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59A796A9-3D78-43DE-B9F6-0D0D3D8DEDB1}"/>
              </a:ext>
            </a:extLst>
          </p:cNvPr>
          <p:cNvSpPr>
            <a:spLocks noGrp="1"/>
          </p:cNvSpPr>
          <p:nvPr>
            <p:ph type="title" orient="vert"/>
          </p:nvPr>
        </p:nvSpPr>
        <p:spPr>
          <a:xfrm>
            <a:off x="8724900" y="365125"/>
            <a:ext cx="2628900" cy="5811838"/>
          </a:xfrm>
        </p:spPr>
        <p:txBody>
          <a:bodyPr vert="eaVert"/>
          <a:lstStyle/>
          <a:p>
            <a:r>
              <a:rPr lang="nb-NO"/>
              <a:t>Klikk for å redigere tittelstil</a:t>
            </a:r>
            <a:endParaRPr lang="nn-NO"/>
          </a:p>
        </p:txBody>
      </p:sp>
      <p:sp>
        <p:nvSpPr>
          <p:cNvPr id="3" name="Plassholder for loddrett tekst 2">
            <a:extLst>
              <a:ext uri="{FF2B5EF4-FFF2-40B4-BE49-F238E27FC236}">
                <a16:creationId xmlns:a16="http://schemas.microsoft.com/office/drawing/2014/main" id="{4FAD4947-B450-4703-A058-A3D57DF6E83F}"/>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dato 3">
            <a:extLst>
              <a:ext uri="{FF2B5EF4-FFF2-40B4-BE49-F238E27FC236}">
                <a16:creationId xmlns:a16="http://schemas.microsoft.com/office/drawing/2014/main" id="{1090F84A-E8E6-4DF8-8E08-D1AB2A20C7DE}"/>
              </a:ext>
            </a:extLst>
          </p:cNvPr>
          <p:cNvSpPr>
            <a:spLocks noGrp="1"/>
          </p:cNvSpPr>
          <p:nvPr>
            <p:ph type="dt" sz="half" idx="10"/>
          </p:nvPr>
        </p:nvSpPr>
        <p:spPr/>
        <p:txBody>
          <a:bodyPr/>
          <a:lstStyle/>
          <a:p>
            <a:fld id="{8604C1A9-E4FB-496C-A80D-59AB3E6476EF}" type="datetimeFigureOut">
              <a:rPr lang="nn-NO" smtClean="0"/>
              <a:t>10.05.2022</a:t>
            </a:fld>
            <a:endParaRPr lang="nn-NO"/>
          </a:p>
        </p:txBody>
      </p:sp>
      <p:sp>
        <p:nvSpPr>
          <p:cNvPr id="5" name="Plassholder for bunntekst 4">
            <a:extLst>
              <a:ext uri="{FF2B5EF4-FFF2-40B4-BE49-F238E27FC236}">
                <a16:creationId xmlns:a16="http://schemas.microsoft.com/office/drawing/2014/main" id="{A62AF07C-C233-4A87-A376-72A1C4B00414}"/>
              </a:ext>
            </a:extLst>
          </p:cNvPr>
          <p:cNvSpPr>
            <a:spLocks noGrp="1"/>
          </p:cNvSpPr>
          <p:nvPr>
            <p:ph type="ftr" sz="quarter" idx="11"/>
          </p:nvPr>
        </p:nvSpPr>
        <p:spPr/>
        <p:txBody>
          <a:bodyPr/>
          <a:lstStyle/>
          <a:p>
            <a:endParaRPr lang="nn-NO"/>
          </a:p>
        </p:txBody>
      </p:sp>
      <p:sp>
        <p:nvSpPr>
          <p:cNvPr id="6" name="Plassholder for lysbildenummer 5">
            <a:extLst>
              <a:ext uri="{FF2B5EF4-FFF2-40B4-BE49-F238E27FC236}">
                <a16:creationId xmlns:a16="http://schemas.microsoft.com/office/drawing/2014/main" id="{DCD2D0A8-10A4-4696-8E09-1CA781812AAD}"/>
              </a:ext>
            </a:extLst>
          </p:cNvPr>
          <p:cNvSpPr>
            <a:spLocks noGrp="1"/>
          </p:cNvSpPr>
          <p:nvPr>
            <p:ph type="sldNum" sz="quarter" idx="12"/>
          </p:nvPr>
        </p:nvSpPr>
        <p:spPr/>
        <p:txBody>
          <a:bodyPr/>
          <a:lstStyle/>
          <a:p>
            <a:fld id="{7CE296BB-33B6-4E33-9273-3925FDDCDF51}" type="slidenum">
              <a:rPr lang="nn-NO" smtClean="0"/>
              <a:t>‹#›</a:t>
            </a:fld>
            <a:endParaRPr lang="nn-NO"/>
          </a:p>
        </p:txBody>
      </p:sp>
    </p:spTree>
    <p:extLst>
      <p:ext uri="{BB962C8B-B14F-4D97-AF65-F5344CB8AC3E}">
        <p14:creationId xmlns:p14="http://schemas.microsoft.com/office/powerpoint/2010/main" val="2441672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1836AB9-6503-4816-B28D-6DF1769A9617}"/>
              </a:ext>
            </a:extLst>
          </p:cNvPr>
          <p:cNvSpPr>
            <a:spLocks noGrp="1"/>
          </p:cNvSpPr>
          <p:nvPr>
            <p:ph type="title"/>
          </p:nvPr>
        </p:nvSpPr>
        <p:spPr/>
        <p:txBody>
          <a:bodyPr/>
          <a:lstStyle/>
          <a:p>
            <a:r>
              <a:rPr lang="nb-NO"/>
              <a:t>Klikk for å redigere tittelstil</a:t>
            </a:r>
            <a:endParaRPr lang="nn-NO"/>
          </a:p>
        </p:txBody>
      </p:sp>
      <p:sp>
        <p:nvSpPr>
          <p:cNvPr id="3" name="Plassholder for innhold 2">
            <a:extLst>
              <a:ext uri="{FF2B5EF4-FFF2-40B4-BE49-F238E27FC236}">
                <a16:creationId xmlns:a16="http://schemas.microsoft.com/office/drawing/2014/main" id="{8771FFE1-F2C2-42E6-99AF-9DE934BB48E2}"/>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dato 3">
            <a:extLst>
              <a:ext uri="{FF2B5EF4-FFF2-40B4-BE49-F238E27FC236}">
                <a16:creationId xmlns:a16="http://schemas.microsoft.com/office/drawing/2014/main" id="{A833E7FE-143E-4119-BA8C-97EAF8694081}"/>
              </a:ext>
            </a:extLst>
          </p:cNvPr>
          <p:cNvSpPr>
            <a:spLocks noGrp="1"/>
          </p:cNvSpPr>
          <p:nvPr>
            <p:ph type="dt" sz="half" idx="10"/>
          </p:nvPr>
        </p:nvSpPr>
        <p:spPr/>
        <p:txBody>
          <a:bodyPr/>
          <a:lstStyle/>
          <a:p>
            <a:fld id="{8604C1A9-E4FB-496C-A80D-59AB3E6476EF}" type="datetimeFigureOut">
              <a:rPr lang="nn-NO" smtClean="0"/>
              <a:t>10.05.2022</a:t>
            </a:fld>
            <a:endParaRPr lang="nn-NO"/>
          </a:p>
        </p:txBody>
      </p:sp>
      <p:sp>
        <p:nvSpPr>
          <p:cNvPr id="5" name="Plassholder for bunntekst 4">
            <a:extLst>
              <a:ext uri="{FF2B5EF4-FFF2-40B4-BE49-F238E27FC236}">
                <a16:creationId xmlns:a16="http://schemas.microsoft.com/office/drawing/2014/main" id="{942A0DBD-55D4-4104-B9DD-DF28666D2B7D}"/>
              </a:ext>
            </a:extLst>
          </p:cNvPr>
          <p:cNvSpPr>
            <a:spLocks noGrp="1"/>
          </p:cNvSpPr>
          <p:nvPr>
            <p:ph type="ftr" sz="quarter" idx="11"/>
          </p:nvPr>
        </p:nvSpPr>
        <p:spPr/>
        <p:txBody>
          <a:bodyPr/>
          <a:lstStyle/>
          <a:p>
            <a:endParaRPr lang="nn-NO"/>
          </a:p>
        </p:txBody>
      </p:sp>
      <p:sp>
        <p:nvSpPr>
          <p:cNvPr id="6" name="Plassholder for lysbildenummer 5">
            <a:extLst>
              <a:ext uri="{FF2B5EF4-FFF2-40B4-BE49-F238E27FC236}">
                <a16:creationId xmlns:a16="http://schemas.microsoft.com/office/drawing/2014/main" id="{73D3B644-DAD8-4727-B233-592A07BCFD89}"/>
              </a:ext>
            </a:extLst>
          </p:cNvPr>
          <p:cNvSpPr>
            <a:spLocks noGrp="1"/>
          </p:cNvSpPr>
          <p:nvPr>
            <p:ph type="sldNum" sz="quarter" idx="12"/>
          </p:nvPr>
        </p:nvSpPr>
        <p:spPr/>
        <p:txBody>
          <a:bodyPr/>
          <a:lstStyle/>
          <a:p>
            <a:fld id="{7CE296BB-33B6-4E33-9273-3925FDDCDF51}" type="slidenum">
              <a:rPr lang="nn-NO" smtClean="0"/>
              <a:t>‹#›</a:t>
            </a:fld>
            <a:endParaRPr lang="nn-NO"/>
          </a:p>
        </p:txBody>
      </p:sp>
    </p:spTree>
    <p:extLst>
      <p:ext uri="{BB962C8B-B14F-4D97-AF65-F5344CB8AC3E}">
        <p14:creationId xmlns:p14="http://schemas.microsoft.com/office/powerpoint/2010/main" val="438264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6C6A1D-E786-460A-8A8A-38C8D9C40CE2}"/>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endParaRPr lang="nn-NO"/>
          </a:p>
        </p:txBody>
      </p:sp>
      <p:sp>
        <p:nvSpPr>
          <p:cNvPr id="3" name="Plassholder for tekst 2">
            <a:extLst>
              <a:ext uri="{FF2B5EF4-FFF2-40B4-BE49-F238E27FC236}">
                <a16:creationId xmlns:a16="http://schemas.microsoft.com/office/drawing/2014/main" id="{2DC0B39C-E59A-4B02-A552-EB3D894375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53DCB030-1B80-466E-9D66-0A988296A6D5}"/>
              </a:ext>
            </a:extLst>
          </p:cNvPr>
          <p:cNvSpPr>
            <a:spLocks noGrp="1"/>
          </p:cNvSpPr>
          <p:nvPr>
            <p:ph type="dt" sz="half" idx="10"/>
          </p:nvPr>
        </p:nvSpPr>
        <p:spPr/>
        <p:txBody>
          <a:bodyPr/>
          <a:lstStyle/>
          <a:p>
            <a:fld id="{8604C1A9-E4FB-496C-A80D-59AB3E6476EF}" type="datetimeFigureOut">
              <a:rPr lang="nn-NO" smtClean="0"/>
              <a:t>10.05.2022</a:t>
            </a:fld>
            <a:endParaRPr lang="nn-NO"/>
          </a:p>
        </p:txBody>
      </p:sp>
      <p:sp>
        <p:nvSpPr>
          <p:cNvPr id="5" name="Plassholder for bunntekst 4">
            <a:extLst>
              <a:ext uri="{FF2B5EF4-FFF2-40B4-BE49-F238E27FC236}">
                <a16:creationId xmlns:a16="http://schemas.microsoft.com/office/drawing/2014/main" id="{3F4F6425-C967-4936-B942-D33AEA3AAE1D}"/>
              </a:ext>
            </a:extLst>
          </p:cNvPr>
          <p:cNvSpPr>
            <a:spLocks noGrp="1"/>
          </p:cNvSpPr>
          <p:nvPr>
            <p:ph type="ftr" sz="quarter" idx="11"/>
          </p:nvPr>
        </p:nvSpPr>
        <p:spPr/>
        <p:txBody>
          <a:bodyPr/>
          <a:lstStyle/>
          <a:p>
            <a:endParaRPr lang="nn-NO"/>
          </a:p>
        </p:txBody>
      </p:sp>
      <p:sp>
        <p:nvSpPr>
          <p:cNvPr id="6" name="Plassholder for lysbildenummer 5">
            <a:extLst>
              <a:ext uri="{FF2B5EF4-FFF2-40B4-BE49-F238E27FC236}">
                <a16:creationId xmlns:a16="http://schemas.microsoft.com/office/drawing/2014/main" id="{FA04DBB1-1CFB-4755-9075-31AF68026BFD}"/>
              </a:ext>
            </a:extLst>
          </p:cNvPr>
          <p:cNvSpPr>
            <a:spLocks noGrp="1"/>
          </p:cNvSpPr>
          <p:nvPr>
            <p:ph type="sldNum" sz="quarter" idx="12"/>
          </p:nvPr>
        </p:nvSpPr>
        <p:spPr/>
        <p:txBody>
          <a:bodyPr/>
          <a:lstStyle/>
          <a:p>
            <a:fld id="{7CE296BB-33B6-4E33-9273-3925FDDCDF51}" type="slidenum">
              <a:rPr lang="nn-NO" smtClean="0"/>
              <a:t>‹#›</a:t>
            </a:fld>
            <a:endParaRPr lang="nn-NO"/>
          </a:p>
        </p:txBody>
      </p:sp>
    </p:spTree>
    <p:extLst>
      <p:ext uri="{BB962C8B-B14F-4D97-AF65-F5344CB8AC3E}">
        <p14:creationId xmlns:p14="http://schemas.microsoft.com/office/powerpoint/2010/main" val="3318612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6D75B8-5532-4B9F-9F22-DCAC62D0EA7A}"/>
              </a:ext>
            </a:extLst>
          </p:cNvPr>
          <p:cNvSpPr>
            <a:spLocks noGrp="1"/>
          </p:cNvSpPr>
          <p:nvPr>
            <p:ph type="title"/>
          </p:nvPr>
        </p:nvSpPr>
        <p:spPr/>
        <p:txBody>
          <a:bodyPr/>
          <a:lstStyle/>
          <a:p>
            <a:r>
              <a:rPr lang="nb-NO"/>
              <a:t>Klikk for å redigere tittelstil</a:t>
            </a:r>
            <a:endParaRPr lang="nn-NO"/>
          </a:p>
        </p:txBody>
      </p:sp>
      <p:sp>
        <p:nvSpPr>
          <p:cNvPr id="3" name="Plassholder for innhold 2">
            <a:extLst>
              <a:ext uri="{FF2B5EF4-FFF2-40B4-BE49-F238E27FC236}">
                <a16:creationId xmlns:a16="http://schemas.microsoft.com/office/drawing/2014/main" id="{0A1AABFD-D776-40DB-90D6-829F0CE56CFF}"/>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innhold 3">
            <a:extLst>
              <a:ext uri="{FF2B5EF4-FFF2-40B4-BE49-F238E27FC236}">
                <a16:creationId xmlns:a16="http://schemas.microsoft.com/office/drawing/2014/main" id="{CF3A003A-256B-4B27-9921-97E56A69B276}"/>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5" name="Plassholder for dato 4">
            <a:extLst>
              <a:ext uri="{FF2B5EF4-FFF2-40B4-BE49-F238E27FC236}">
                <a16:creationId xmlns:a16="http://schemas.microsoft.com/office/drawing/2014/main" id="{33DD6F9B-35C8-482F-A9A8-F47A039C7376}"/>
              </a:ext>
            </a:extLst>
          </p:cNvPr>
          <p:cNvSpPr>
            <a:spLocks noGrp="1"/>
          </p:cNvSpPr>
          <p:nvPr>
            <p:ph type="dt" sz="half" idx="10"/>
          </p:nvPr>
        </p:nvSpPr>
        <p:spPr/>
        <p:txBody>
          <a:bodyPr/>
          <a:lstStyle/>
          <a:p>
            <a:fld id="{8604C1A9-E4FB-496C-A80D-59AB3E6476EF}" type="datetimeFigureOut">
              <a:rPr lang="nn-NO" smtClean="0"/>
              <a:t>10.05.2022</a:t>
            </a:fld>
            <a:endParaRPr lang="nn-NO"/>
          </a:p>
        </p:txBody>
      </p:sp>
      <p:sp>
        <p:nvSpPr>
          <p:cNvPr id="6" name="Plassholder for bunntekst 5">
            <a:extLst>
              <a:ext uri="{FF2B5EF4-FFF2-40B4-BE49-F238E27FC236}">
                <a16:creationId xmlns:a16="http://schemas.microsoft.com/office/drawing/2014/main" id="{283692F7-2E69-4E40-B583-B4D42F640B44}"/>
              </a:ext>
            </a:extLst>
          </p:cNvPr>
          <p:cNvSpPr>
            <a:spLocks noGrp="1"/>
          </p:cNvSpPr>
          <p:nvPr>
            <p:ph type="ftr" sz="quarter" idx="11"/>
          </p:nvPr>
        </p:nvSpPr>
        <p:spPr/>
        <p:txBody>
          <a:bodyPr/>
          <a:lstStyle/>
          <a:p>
            <a:endParaRPr lang="nn-NO"/>
          </a:p>
        </p:txBody>
      </p:sp>
      <p:sp>
        <p:nvSpPr>
          <p:cNvPr id="7" name="Plassholder for lysbildenummer 6">
            <a:extLst>
              <a:ext uri="{FF2B5EF4-FFF2-40B4-BE49-F238E27FC236}">
                <a16:creationId xmlns:a16="http://schemas.microsoft.com/office/drawing/2014/main" id="{3FB3B9E4-D5CF-49EC-A593-F8557CE032EB}"/>
              </a:ext>
            </a:extLst>
          </p:cNvPr>
          <p:cNvSpPr>
            <a:spLocks noGrp="1"/>
          </p:cNvSpPr>
          <p:nvPr>
            <p:ph type="sldNum" sz="quarter" idx="12"/>
          </p:nvPr>
        </p:nvSpPr>
        <p:spPr/>
        <p:txBody>
          <a:bodyPr/>
          <a:lstStyle/>
          <a:p>
            <a:fld id="{7CE296BB-33B6-4E33-9273-3925FDDCDF51}" type="slidenum">
              <a:rPr lang="nn-NO" smtClean="0"/>
              <a:t>‹#›</a:t>
            </a:fld>
            <a:endParaRPr lang="nn-NO"/>
          </a:p>
        </p:txBody>
      </p:sp>
    </p:spTree>
    <p:extLst>
      <p:ext uri="{BB962C8B-B14F-4D97-AF65-F5344CB8AC3E}">
        <p14:creationId xmlns:p14="http://schemas.microsoft.com/office/powerpoint/2010/main" val="573267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BF0C0A4-418F-44B8-AD1F-FE91BA1F02D6}"/>
              </a:ext>
            </a:extLst>
          </p:cNvPr>
          <p:cNvSpPr>
            <a:spLocks noGrp="1"/>
          </p:cNvSpPr>
          <p:nvPr>
            <p:ph type="title"/>
          </p:nvPr>
        </p:nvSpPr>
        <p:spPr>
          <a:xfrm>
            <a:off x="839788" y="365125"/>
            <a:ext cx="10515600" cy="1325563"/>
          </a:xfrm>
        </p:spPr>
        <p:txBody>
          <a:bodyPr/>
          <a:lstStyle/>
          <a:p>
            <a:r>
              <a:rPr lang="nb-NO"/>
              <a:t>Klikk for å redigere tittelstil</a:t>
            </a:r>
            <a:endParaRPr lang="nn-NO"/>
          </a:p>
        </p:txBody>
      </p:sp>
      <p:sp>
        <p:nvSpPr>
          <p:cNvPr id="3" name="Plassholder for tekst 2">
            <a:extLst>
              <a:ext uri="{FF2B5EF4-FFF2-40B4-BE49-F238E27FC236}">
                <a16:creationId xmlns:a16="http://schemas.microsoft.com/office/drawing/2014/main" id="{7AAFAEBD-02DC-4829-BEFF-BD7F5480DB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BD83BBBD-A40F-4E0E-99DD-E1981FD75B3E}"/>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5" name="Plassholder for tekst 4">
            <a:extLst>
              <a:ext uri="{FF2B5EF4-FFF2-40B4-BE49-F238E27FC236}">
                <a16:creationId xmlns:a16="http://schemas.microsoft.com/office/drawing/2014/main" id="{030892A2-9656-4E7B-BC32-03D4130794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BEE71EE2-290B-4300-A59A-CF851966F95D}"/>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7" name="Plassholder for dato 6">
            <a:extLst>
              <a:ext uri="{FF2B5EF4-FFF2-40B4-BE49-F238E27FC236}">
                <a16:creationId xmlns:a16="http://schemas.microsoft.com/office/drawing/2014/main" id="{DD3C52B8-5C37-42C5-9012-F2768B68741C}"/>
              </a:ext>
            </a:extLst>
          </p:cNvPr>
          <p:cNvSpPr>
            <a:spLocks noGrp="1"/>
          </p:cNvSpPr>
          <p:nvPr>
            <p:ph type="dt" sz="half" idx="10"/>
          </p:nvPr>
        </p:nvSpPr>
        <p:spPr/>
        <p:txBody>
          <a:bodyPr/>
          <a:lstStyle/>
          <a:p>
            <a:fld id="{8604C1A9-E4FB-496C-A80D-59AB3E6476EF}" type="datetimeFigureOut">
              <a:rPr lang="nn-NO" smtClean="0"/>
              <a:t>10.05.2022</a:t>
            </a:fld>
            <a:endParaRPr lang="nn-NO"/>
          </a:p>
        </p:txBody>
      </p:sp>
      <p:sp>
        <p:nvSpPr>
          <p:cNvPr id="8" name="Plassholder for bunntekst 7">
            <a:extLst>
              <a:ext uri="{FF2B5EF4-FFF2-40B4-BE49-F238E27FC236}">
                <a16:creationId xmlns:a16="http://schemas.microsoft.com/office/drawing/2014/main" id="{A95C1FC6-0F5C-4F3F-B186-45D36A43125E}"/>
              </a:ext>
            </a:extLst>
          </p:cNvPr>
          <p:cNvSpPr>
            <a:spLocks noGrp="1"/>
          </p:cNvSpPr>
          <p:nvPr>
            <p:ph type="ftr" sz="quarter" idx="11"/>
          </p:nvPr>
        </p:nvSpPr>
        <p:spPr/>
        <p:txBody>
          <a:bodyPr/>
          <a:lstStyle/>
          <a:p>
            <a:endParaRPr lang="nn-NO"/>
          </a:p>
        </p:txBody>
      </p:sp>
      <p:sp>
        <p:nvSpPr>
          <p:cNvPr id="9" name="Plassholder for lysbildenummer 8">
            <a:extLst>
              <a:ext uri="{FF2B5EF4-FFF2-40B4-BE49-F238E27FC236}">
                <a16:creationId xmlns:a16="http://schemas.microsoft.com/office/drawing/2014/main" id="{273C5F20-1AB5-411B-B149-7D0E8504E5F3}"/>
              </a:ext>
            </a:extLst>
          </p:cNvPr>
          <p:cNvSpPr>
            <a:spLocks noGrp="1"/>
          </p:cNvSpPr>
          <p:nvPr>
            <p:ph type="sldNum" sz="quarter" idx="12"/>
          </p:nvPr>
        </p:nvSpPr>
        <p:spPr/>
        <p:txBody>
          <a:bodyPr/>
          <a:lstStyle/>
          <a:p>
            <a:fld id="{7CE296BB-33B6-4E33-9273-3925FDDCDF51}" type="slidenum">
              <a:rPr lang="nn-NO" smtClean="0"/>
              <a:t>‹#›</a:t>
            </a:fld>
            <a:endParaRPr lang="nn-NO"/>
          </a:p>
        </p:txBody>
      </p:sp>
    </p:spTree>
    <p:extLst>
      <p:ext uri="{BB962C8B-B14F-4D97-AF65-F5344CB8AC3E}">
        <p14:creationId xmlns:p14="http://schemas.microsoft.com/office/powerpoint/2010/main" val="593050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14E3C3E-27F4-491E-9459-78B99B94F28D}"/>
              </a:ext>
            </a:extLst>
          </p:cNvPr>
          <p:cNvSpPr>
            <a:spLocks noGrp="1"/>
          </p:cNvSpPr>
          <p:nvPr>
            <p:ph type="title"/>
          </p:nvPr>
        </p:nvSpPr>
        <p:spPr/>
        <p:txBody>
          <a:bodyPr/>
          <a:lstStyle/>
          <a:p>
            <a:r>
              <a:rPr lang="nb-NO"/>
              <a:t>Klikk for å redigere tittelstil</a:t>
            </a:r>
            <a:endParaRPr lang="nn-NO"/>
          </a:p>
        </p:txBody>
      </p:sp>
      <p:sp>
        <p:nvSpPr>
          <p:cNvPr id="3" name="Plassholder for dato 2">
            <a:extLst>
              <a:ext uri="{FF2B5EF4-FFF2-40B4-BE49-F238E27FC236}">
                <a16:creationId xmlns:a16="http://schemas.microsoft.com/office/drawing/2014/main" id="{6B835CF3-C4C5-4A24-9935-DB966B93BDB2}"/>
              </a:ext>
            </a:extLst>
          </p:cNvPr>
          <p:cNvSpPr>
            <a:spLocks noGrp="1"/>
          </p:cNvSpPr>
          <p:nvPr>
            <p:ph type="dt" sz="half" idx="10"/>
          </p:nvPr>
        </p:nvSpPr>
        <p:spPr/>
        <p:txBody>
          <a:bodyPr/>
          <a:lstStyle/>
          <a:p>
            <a:fld id="{8604C1A9-E4FB-496C-A80D-59AB3E6476EF}" type="datetimeFigureOut">
              <a:rPr lang="nn-NO" smtClean="0"/>
              <a:t>10.05.2022</a:t>
            </a:fld>
            <a:endParaRPr lang="nn-NO"/>
          </a:p>
        </p:txBody>
      </p:sp>
      <p:sp>
        <p:nvSpPr>
          <p:cNvPr id="4" name="Plassholder for bunntekst 3">
            <a:extLst>
              <a:ext uri="{FF2B5EF4-FFF2-40B4-BE49-F238E27FC236}">
                <a16:creationId xmlns:a16="http://schemas.microsoft.com/office/drawing/2014/main" id="{BB768388-1C81-4253-90FC-915404F86753}"/>
              </a:ext>
            </a:extLst>
          </p:cNvPr>
          <p:cNvSpPr>
            <a:spLocks noGrp="1"/>
          </p:cNvSpPr>
          <p:nvPr>
            <p:ph type="ftr" sz="quarter" idx="11"/>
          </p:nvPr>
        </p:nvSpPr>
        <p:spPr/>
        <p:txBody>
          <a:bodyPr/>
          <a:lstStyle/>
          <a:p>
            <a:endParaRPr lang="nn-NO"/>
          </a:p>
        </p:txBody>
      </p:sp>
      <p:sp>
        <p:nvSpPr>
          <p:cNvPr id="5" name="Plassholder for lysbildenummer 4">
            <a:extLst>
              <a:ext uri="{FF2B5EF4-FFF2-40B4-BE49-F238E27FC236}">
                <a16:creationId xmlns:a16="http://schemas.microsoft.com/office/drawing/2014/main" id="{4AE1FACE-9F76-486D-A090-B0B8AB86FEA7}"/>
              </a:ext>
            </a:extLst>
          </p:cNvPr>
          <p:cNvSpPr>
            <a:spLocks noGrp="1"/>
          </p:cNvSpPr>
          <p:nvPr>
            <p:ph type="sldNum" sz="quarter" idx="12"/>
          </p:nvPr>
        </p:nvSpPr>
        <p:spPr/>
        <p:txBody>
          <a:bodyPr/>
          <a:lstStyle/>
          <a:p>
            <a:fld id="{7CE296BB-33B6-4E33-9273-3925FDDCDF51}" type="slidenum">
              <a:rPr lang="nn-NO" smtClean="0"/>
              <a:t>‹#›</a:t>
            </a:fld>
            <a:endParaRPr lang="nn-NO"/>
          </a:p>
        </p:txBody>
      </p:sp>
    </p:spTree>
    <p:extLst>
      <p:ext uri="{BB962C8B-B14F-4D97-AF65-F5344CB8AC3E}">
        <p14:creationId xmlns:p14="http://schemas.microsoft.com/office/powerpoint/2010/main" val="1785952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432ABBF7-A354-47BE-B4CD-8C1F1302A37E}"/>
              </a:ext>
            </a:extLst>
          </p:cNvPr>
          <p:cNvSpPr>
            <a:spLocks noGrp="1"/>
          </p:cNvSpPr>
          <p:nvPr>
            <p:ph type="dt" sz="half" idx="10"/>
          </p:nvPr>
        </p:nvSpPr>
        <p:spPr/>
        <p:txBody>
          <a:bodyPr/>
          <a:lstStyle/>
          <a:p>
            <a:fld id="{8604C1A9-E4FB-496C-A80D-59AB3E6476EF}" type="datetimeFigureOut">
              <a:rPr lang="nn-NO" smtClean="0"/>
              <a:t>10.05.2022</a:t>
            </a:fld>
            <a:endParaRPr lang="nn-NO"/>
          </a:p>
        </p:txBody>
      </p:sp>
      <p:sp>
        <p:nvSpPr>
          <p:cNvPr id="3" name="Plassholder for bunntekst 2">
            <a:extLst>
              <a:ext uri="{FF2B5EF4-FFF2-40B4-BE49-F238E27FC236}">
                <a16:creationId xmlns:a16="http://schemas.microsoft.com/office/drawing/2014/main" id="{79C49091-FB49-4CE6-8DD3-1E0A72B68D44}"/>
              </a:ext>
            </a:extLst>
          </p:cNvPr>
          <p:cNvSpPr>
            <a:spLocks noGrp="1"/>
          </p:cNvSpPr>
          <p:nvPr>
            <p:ph type="ftr" sz="quarter" idx="11"/>
          </p:nvPr>
        </p:nvSpPr>
        <p:spPr/>
        <p:txBody>
          <a:bodyPr/>
          <a:lstStyle/>
          <a:p>
            <a:endParaRPr lang="nn-NO"/>
          </a:p>
        </p:txBody>
      </p:sp>
      <p:sp>
        <p:nvSpPr>
          <p:cNvPr id="4" name="Plassholder for lysbildenummer 3">
            <a:extLst>
              <a:ext uri="{FF2B5EF4-FFF2-40B4-BE49-F238E27FC236}">
                <a16:creationId xmlns:a16="http://schemas.microsoft.com/office/drawing/2014/main" id="{049E9A85-8454-4C31-8096-3AB63D57B61F}"/>
              </a:ext>
            </a:extLst>
          </p:cNvPr>
          <p:cNvSpPr>
            <a:spLocks noGrp="1"/>
          </p:cNvSpPr>
          <p:nvPr>
            <p:ph type="sldNum" sz="quarter" idx="12"/>
          </p:nvPr>
        </p:nvSpPr>
        <p:spPr/>
        <p:txBody>
          <a:bodyPr/>
          <a:lstStyle/>
          <a:p>
            <a:fld id="{7CE296BB-33B6-4E33-9273-3925FDDCDF51}" type="slidenum">
              <a:rPr lang="nn-NO" smtClean="0"/>
              <a:t>‹#›</a:t>
            </a:fld>
            <a:endParaRPr lang="nn-NO"/>
          </a:p>
        </p:txBody>
      </p:sp>
    </p:spTree>
    <p:extLst>
      <p:ext uri="{BB962C8B-B14F-4D97-AF65-F5344CB8AC3E}">
        <p14:creationId xmlns:p14="http://schemas.microsoft.com/office/powerpoint/2010/main" val="707769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951E43-501A-4D37-87B0-EA17C1530B37}"/>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nn-NO"/>
          </a:p>
        </p:txBody>
      </p:sp>
      <p:sp>
        <p:nvSpPr>
          <p:cNvPr id="3" name="Plassholder for innhold 2">
            <a:extLst>
              <a:ext uri="{FF2B5EF4-FFF2-40B4-BE49-F238E27FC236}">
                <a16:creationId xmlns:a16="http://schemas.microsoft.com/office/drawing/2014/main" id="{60BE5614-CCA0-47AD-9974-8CDCD80EBC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tekst 3">
            <a:extLst>
              <a:ext uri="{FF2B5EF4-FFF2-40B4-BE49-F238E27FC236}">
                <a16:creationId xmlns:a16="http://schemas.microsoft.com/office/drawing/2014/main" id="{F5148A5E-D090-4AC2-BCFB-B162369C3C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B3ED7795-1E3F-4DD0-B1F0-2035900C28D3}"/>
              </a:ext>
            </a:extLst>
          </p:cNvPr>
          <p:cNvSpPr>
            <a:spLocks noGrp="1"/>
          </p:cNvSpPr>
          <p:nvPr>
            <p:ph type="dt" sz="half" idx="10"/>
          </p:nvPr>
        </p:nvSpPr>
        <p:spPr/>
        <p:txBody>
          <a:bodyPr/>
          <a:lstStyle/>
          <a:p>
            <a:fld id="{8604C1A9-E4FB-496C-A80D-59AB3E6476EF}" type="datetimeFigureOut">
              <a:rPr lang="nn-NO" smtClean="0"/>
              <a:t>10.05.2022</a:t>
            </a:fld>
            <a:endParaRPr lang="nn-NO"/>
          </a:p>
        </p:txBody>
      </p:sp>
      <p:sp>
        <p:nvSpPr>
          <p:cNvPr id="6" name="Plassholder for bunntekst 5">
            <a:extLst>
              <a:ext uri="{FF2B5EF4-FFF2-40B4-BE49-F238E27FC236}">
                <a16:creationId xmlns:a16="http://schemas.microsoft.com/office/drawing/2014/main" id="{CE00A525-EA54-4E2F-B9DB-ABA5F6B1D583}"/>
              </a:ext>
            </a:extLst>
          </p:cNvPr>
          <p:cNvSpPr>
            <a:spLocks noGrp="1"/>
          </p:cNvSpPr>
          <p:nvPr>
            <p:ph type="ftr" sz="quarter" idx="11"/>
          </p:nvPr>
        </p:nvSpPr>
        <p:spPr/>
        <p:txBody>
          <a:bodyPr/>
          <a:lstStyle/>
          <a:p>
            <a:endParaRPr lang="nn-NO"/>
          </a:p>
        </p:txBody>
      </p:sp>
      <p:sp>
        <p:nvSpPr>
          <p:cNvPr id="7" name="Plassholder for lysbildenummer 6">
            <a:extLst>
              <a:ext uri="{FF2B5EF4-FFF2-40B4-BE49-F238E27FC236}">
                <a16:creationId xmlns:a16="http://schemas.microsoft.com/office/drawing/2014/main" id="{4C2ABEE5-F29D-4D0D-AE95-5AB0291CA63B}"/>
              </a:ext>
            </a:extLst>
          </p:cNvPr>
          <p:cNvSpPr>
            <a:spLocks noGrp="1"/>
          </p:cNvSpPr>
          <p:nvPr>
            <p:ph type="sldNum" sz="quarter" idx="12"/>
          </p:nvPr>
        </p:nvSpPr>
        <p:spPr/>
        <p:txBody>
          <a:bodyPr/>
          <a:lstStyle/>
          <a:p>
            <a:fld id="{7CE296BB-33B6-4E33-9273-3925FDDCDF51}" type="slidenum">
              <a:rPr lang="nn-NO" smtClean="0"/>
              <a:t>‹#›</a:t>
            </a:fld>
            <a:endParaRPr lang="nn-NO"/>
          </a:p>
        </p:txBody>
      </p:sp>
    </p:spTree>
    <p:extLst>
      <p:ext uri="{BB962C8B-B14F-4D97-AF65-F5344CB8AC3E}">
        <p14:creationId xmlns:p14="http://schemas.microsoft.com/office/powerpoint/2010/main" val="78228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869226-BB02-4C76-8345-9E6AF8ECB17E}"/>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nn-NO"/>
          </a:p>
        </p:txBody>
      </p:sp>
      <p:sp>
        <p:nvSpPr>
          <p:cNvPr id="3" name="Plassholder for bilde 2">
            <a:extLst>
              <a:ext uri="{FF2B5EF4-FFF2-40B4-BE49-F238E27FC236}">
                <a16:creationId xmlns:a16="http://schemas.microsoft.com/office/drawing/2014/main" id="{2E5E1C33-6AB7-4EB9-840D-19B32B5E0B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n-NO"/>
          </a:p>
        </p:txBody>
      </p:sp>
      <p:sp>
        <p:nvSpPr>
          <p:cNvPr id="4" name="Plassholder for tekst 3">
            <a:extLst>
              <a:ext uri="{FF2B5EF4-FFF2-40B4-BE49-F238E27FC236}">
                <a16:creationId xmlns:a16="http://schemas.microsoft.com/office/drawing/2014/main" id="{2E649769-010F-4A59-94CA-480B188881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1B2AC548-F03B-4F5C-8B35-C2C45F2D7BD7}"/>
              </a:ext>
            </a:extLst>
          </p:cNvPr>
          <p:cNvSpPr>
            <a:spLocks noGrp="1"/>
          </p:cNvSpPr>
          <p:nvPr>
            <p:ph type="dt" sz="half" idx="10"/>
          </p:nvPr>
        </p:nvSpPr>
        <p:spPr/>
        <p:txBody>
          <a:bodyPr/>
          <a:lstStyle/>
          <a:p>
            <a:fld id="{8604C1A9-E4FB-496C-A80D-59AB3E6476EF}" type="datetimeFigureOut">
              <a:rPr lang="nn-NO" smtClean="0"/>
              <a:t>10.05.2022</a:t>
            </a:fld>
            <a:endParaRPr lang="nn-NO"/>
          </a:p>
        </p:txBody>
      </p:sp>
      <p:sp>
        <p:nvSpPr>
          <p:cNvPr id="6" name="Plassholder for bunntekst 5">
            <a:extLst>
              <a:ext uri="{FF2B5EF4-FFF2-40B4-BE49-F238E27FC236}">
                <a16:creationId xmlns:a16="http://schemas.microsoft.com/office/drawing/2014/main" id="{CBD332E6-6054-40DA-99CA-D4E0408E96B2}"/>
              </a:ext>
            </a:extLst>
          </p:cNvPr>
          <p:cNvSpPr>
            <a:spLocks noGrp="1"/>
          </p:cNvSpPr>
          <p:nvPr>
            <p:ph type="ftr" sz="quarter" idx="11"/>
          </p:nvPr>
        </p:nvSpPr>
        <p:spPr/>
        <p:txBody>
          <a:bodyPr/>
          <a:lstStyle/>
          <a:p>
            <a:endParaRPr lang="nn-NO"/>
          </a:p>
        </p:txBody>
      </p:sp>
      <p:sp>
        <p:nvSpPr>
          <p:cNvPr id="7" name="Plassholder for lysbildenummer 6">
            <a:extLst>
              <a:ext uri="{FF2B5EF4-FFF2-40B4-BE49-F238E27FC236}">
                <a16:creationId xmlns:a16="http://schemas.microsoft.com/office/drawing/2014/main" id="{925D187E-7F33-4BE9-843D-AA78E027E441}"/>
              </a:ext>
            </a:extLst>
          </p:cNvPr>
          <p:cNvSpPr>
            <a:spLocks noGrp="1"/>
          </p:cNvSpPr>
          <p:nvPr>
            <p:ph type="sldNum" sz="quarter" idx="12"/>
          </p:nvPr>
        </p:nvSpPr>
        <p:spPr/>
        <p:txBody>
          <a:bodyPr/>
          <a:lstStyle/>
          <a:p>
            <a:fld id="{7CE296BB-33B6-4E33-9273-3925FDDCDF51}" type="slidenum">
              <a:rPr lang="nn-NO" smtClean="0"/>
              <a:t>‹#›</a:t>
            </a:fld>
            <a:endParaRPr lang="nn-NO"/>
          </a:p>
        </p:txBody>
      </p:sp>
    </p:spTree>
    <p:extLst>
      <p:ext uri="{BB962C8B-B14F-4D97-AF65-F5344CB8AC3E}">
        <p14:creationId xmlns:p14="http://schemas.microsoft.com/office/powerpoint/2010/main" val="2445823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13B55B0B-2E93-486F-A6D0-A08329AC05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nn-NO"/>
          </a:p>
        </p:txBody>
      </p:sp>
      <p:sp>
        <p:nvSpPr>
          <p:cNvPr id="3" name="Plassholder for tekst 2">
            <a:extLst>
              <a:ext uri="{FF2B5EF4-FFF2-40B4-BE49-F238E27FC236}">
                <a16:creationId xmlns:a16="http://schemas.microsoft.com/office/drawing/2014/main" id="{220F2BB8-7EAE-4D6F-9FC1-E7358E7A4F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dato 3">
            <a:extLst>
              <a:ext uri="{FF2B5EF4-FFF2-40B4-BE49-F238E27FC236}">
                <a16:creationId xmlns:a16="http://schemas.microsoft.com/office/drawing/2014/main" id="{4191C3A0-E25B-4B8C-9769-C802223A6C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04C1A9-E4FB-496C-A80D-59AB3E6476EF}" type="datetimeFigureOut">
              <a:rPr lang="nn-NO" smtClean="0"/>
              <a:t>10.05.2022</a:t>
            </a:fld>
            <a:endParaRPr lang="nn-NO"/>
          </a:p>
        </p:txBody>
      </p:sp>
      <p:sp>
        <p:nvSpPr>
          <p:cNvPr id="5" name="Plassholder for bunntekst 4">
            <a:extLst>
              <a:ext uri="{FF2B5EF4-FFF2-40B4-BE49-F238E27FC236}">
                <a16:creationId xmlns:a16="http://schemas.microsoft.com/office/drawing/2014/main" id="{2FB674DC-A172-4956-A37A-F331EFADF7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n-NO"/>
          </a:p>
        </p:txBody>
      </p:sp>
      <p:sp>
        <p:nvSpPr>
          <p:cNvPr id="6" name="Plassholder for lysbildenummer 5">
            <a:extLst>
              <a:ext uri="{FF2B5EF4-FFF2-40B4-BE49-F238E27FC236}">
                <a16:creationId xmlns:a16="http://schemas.microsoft.com/office/drawing/2014/main" id="{40B8C763-794C-45F9-AE03-AE751EE312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E296BB-33B6-4E33-9273-3925FDDCDF51}" type="slidenum">
              <a:rPr lang="nn-NO" smtClean="0"/>
              <a:t>‹#›</a:t>
            </a:fld>
            <a:endParaRPr lang="nn-NO"/>
          </a:p>
        </p:txBody>
      </p:sp>
    </p:spTree>
    <p:extLst>
      <p:ext uri="{BB962C8B-B14F-4D97-AF65-F5344CB8AC3E}">
        <p14:creationId xmlns:p14="http://schemas.microsoft.com/office/powerpoint/2010/main" val="711671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BGRectangle">
            <a:extLst>
              <a:ext uri="{FF2B5EF4-FFF2-40B4-BE49-F238E27FC236}">
                <a16:creationId xmlns:a16="http://schemas.microsoft.com/office/drawing/2014/main" id="{44B42A97-2187-442B-BB48-39526296D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e 4">
            <a:extLst>
              <a:ext uri="{FF2B5EF4-FFF2-40B4-BE49-F238E27FC236}">
                <a16:creationId xmlns:a16="http://schemas.microsoft.com/office/drawing/2014/main" id="{602126AD-8112-4CE8-9F30-269F6D85AE84}"/>
              </a:ext>
            </a:extLst>
          </p:cNvPr>
          <p:cNvPicPr>
            <a:picLocks noChangeAspect="1"/>
          </p:cNvPicPr>
          <p:nvPr/>
        </p:nvPicPr>
        <p:blipFill rotWithShape="1">
          <a:blip r:embed="rId2">
            <a:extLst>
              <a:ext uri="{28A0092B-C50C-407E-A947-70E740481C1C}">
                <a14:useLocalDpi xmlns:a14="http://schemas.microsoft.com/office/drawing/2010/main" val="0"/>
              </a:ext>
            </a:extLst>
          </a:blip>
          <a:srcRect t="14242" b="23258"/>
          <a:stretch/>
        </p:blipFill>
        <p:spPr>
          <a:xfrm>
            <a:off x="20" y="10"/>
            <a:ext cx="12191980" cy="4571990"/>
          </a:xfrm>
          <a:prstGeom prst="rect">
            <a:avLst/>
          </a:prstGeom>
        </p:spPr>
      </p:pic>
      <p:sp>
        <p:nvSpPr>
          <p:cNvPr id="12" name="!!Rectangle">
            <a:extLst>
              <a:ext uri="{FF2B5EF4-FFF2-40B4-BE49-F238E27FC236}">
                <a16:creationId xmlns:a16="http://schemas.microsoft.com/office/drawing/2014/main" id="{F40CA114-B78B-4E3B-A785-96745276B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457"/>
            <a:ext cx="12192000" cy="2285543"/>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tel 1">
            <a:extLst>
              <a:ext uri="{FF2B5EF4-FFF2-40B4-BE49-F238E27FC236}">
                <a16:creationId xmlns:a16="http://schemas.microsoft.com/office/drawing/2014/main" id="{4EF5AC15-D1C1-4251-8BF0-75A81EEB5846}"/>
              </a:ext>
            </a:extLst>
          </p:cNvPr>
          <p:cNvSpPr>
            <a:spLocks noGrp="1"/>
          </p:cNvSpPr>
          <p:nvPr>
            <p:ph type="ctrTitle"/>
          </p:nvPr>
        </p:nvSpPr>
        <p:spPr>
          <a:xfrm>
            <a:off x="433136" y="5091762"/>
            <a:ext cx="7834193" cy="1264588"/>
          </a:xfrm>
        </p:spPr>
        <p:txBody>
          <a:bodyPr anchor="ctr">
            <a:normAutofit fontScale="90000"/>
          </a:bodyPr>
          <a:lstStyle/>
          <a:p>
            <a:pPr algn="r"/>
            <a:r>
              <a:rPr lang="nb-NO" sz="4200" dirty="0"/>
              <a:t>Erfaringer med oppfølging av helsepersonell etter alvorlige hendelser. </a:t>
            </a:r>
            <a:endParaRPr lang="nn-NO" sz="4200" dirty="0"/>
          </a:p>
        </p:txBody>
      </p:sp>
      <p:sp>
        <p:nvSpPr>
          <p:cNvPr id="14" name="!!Line">
            <a:extLst>
              <a:ext uri="{FF2B5EF4-FFF2-40B4-BE49-F238E27FC236}">
                <a16:creationId xmlns:a16="http://schemas.microsoft.com/office/drawing/2014/main" id="{1B1D834C-2707-49B0-A3CE-334D83DFF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5048" y="5266944"/>
            <a:ext cx="9144"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354199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23"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4"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tel 1">
            <a:extLst>
              <a:ext uri="{FF2B5EF4-FFF2-40B4-BE49-F238E27FC236}">
                <a16:creationId xmlns:a16="http://schemas.microsoft.com/office/drawing/2014/main" id="{DCC1CDCC-1D2C-40D5-B1B0-30A6B5A5A95E}"/>
              </a:ext>
            </a:extLst>
          </p:cNvPr>
          <p:cNvSpPr>
            <a:spLocks noGrp="1"/>
          </p:cNvSpPr>
          <p:nvPr>
            <p:ph type="title"/>
          </p:nvPr>
        </p:nvSpPr>
        <p:spPr>
          <a:xfrm>
            <a:off x="535020" y="685800"/>
            <a:ext cx="2780271" cy="5105400"/>
          </a:xfrm>
        </p:spPr>
        <p:txBody>
          <a:bodyPr>
            <a:normAutofit/>
          </a:bodyPr>
          <a:lstStyle/>
          <a:p>
            <a:r>
              <a:rPr lang="nb-NO" sz="4000">
                <a:solidFill>
                  <a:srgbClr val="FFFFFF"/>
                </a:solidFill>
              </a:rPr>
              <a:t>Hvem er vi</a:t>
            </a:r>
            <a:endParaRPr lang="nn-NO" sz="4000">
              <a:solidFill>
                <a:srgbClr val="FFFFFF"/>
              </a:solidFill>
            </a:endParaRPr>
          </a:p>
        </p:txBody>
      </p:sp>
      <p:graphicFrame>
        <p:nvGraphicFramePr>
          <p:cNvPr id="5" name="Plassholder for innhold 2">
            <a:extLst>
              <a:ext uri="{FF2B5EF4-FFF2-40B4-BE49-F238E27FC236}">
                <a16:creationId xmlns:a16="http://schemas.microsoft.com/office/drawing/2014/main" id="{7670D509-4938-85DB-F395-0FE06929D462}"/>
              </a:ext>
            </a:extLst>
          </p:cNvPr>
          <p:cNvGraphicFramePr>
            <a:graphicFrameLocks noGrp="1"/>
          </p:cNvGraphicFramePr>
          <p:nvPr>
            <p:ph idx="1"/>
            <p:extLst>
              <p:ext uri="{D42A27DB-BD31-4B8C-83A1-F6EECF244321}">
                <p14:modId xmlns:p14="http://schemas.microsoft.com/office/powerpoint/2010/main" val="27686714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47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73C07EC5-1B16-44E6-8538-EF5947BC1CF6}"/>
              </a:ext>
            </a:extLst>
          </p:cNvPr>
          <p:cNvSpPr>
            <a:spLocks noGrp="1"/>
          </p:cNvSpPr>
          <p:nvPr>
            <p:ph type="title"/>
          </p:nvPr>
        </p:nvSpPr>
        <p:spPr>
          <a:xfrm>
            <a:off x="1156851" y="637762"/>
            <a:ext cx="9888496" cy="900131"/>
          </a:xfrm>
        </p:spPr>
        <p:txBody>
          <a:bodyPr anchor="t">
            <a:normAutofit/>
          </a:bodyPr>
          <a:lstStyle/>
          <a:p>
            <a:r>
              <a:rPr lang="nb-NO" sz="4000">
                <a:solidFill>
                  <a:schemeClr val="bg1"/>
                </a:solidFill>
              </a:rPr>
              <a:t>Bjørnafjorden legevakt</a:t>
            </a:r>
            <a:endParaRPr lang="nn-NO" sz="4000">
              <a:solidFill>
                <a:schemeClr val="bg1"/>
              </a:solidFill>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ssholder for innhold 2">
            <a:extLst>
              <a:ext uri="{FF2B5EF4-FFF2-40B4-BE49-F238E27FC236}">
                <a16:creationId xmlns:a16="http://schemas.microsoft.com/office/drawing/2014/main" id="{4FEB13F8-5D45-43DD-9870-F1210FBB8771}"/>
              </a:ext>
            </a:extLst>
          </p:cNvPr>
          <p:cNvSpPr>
            <a:spLocks noGrp="1"/>
          </p:cNvSpPr>
          <p:nvPr>
            <p:ph idx="1"/>
          </p:nvPr>
        </p:nvSpPr>
        <p:spPr>
          <a:xfrm>
            <a:off x="1155548" y="2217343"/>
            <a:ext cx="9880893" cy="3959619"/>
          </a:xfrm>
        </p:spPr>
        <p:txBody>
          <a:bodyPr>
            <a:normAutofit/>
          </a:bodyPr>
          <a:lstStyle/>
          <a:p>
            <a:r>
              <a:rPr lang="nb-NO" sz="2400" dirty="0"/>
              <a:t>Bjørnafjorden kommune ble i 2020 sammenslått av kommunene Os og Fusa. Vi har to legevakter fordelt på hver sin side av Bjørnafjorden, hvor legevakten på Os er sentral for begge men har hver sitt oppmøtested og vaktlege. </a:t>
            </a:r>
          </a:p>
          <a:p>
            <a:r>
              <a:rPr lang="nb-NO" sz="2400" dirty="0"/>
              <a:t>Interkommunal legevakt for Os og Samnanger kommune(16-08 hverdager og hele døgnet på helg)</a:t>
            </a:r>
          </a:p>
          <a:p>
            <a:r>
              <a:rPr lang="nb-NO" sz="2400" dirty="0"/>
              <a:t>Legevaktsentral for Fusa (Bjørnafjorden), Austevoll, Samnanger og Os (Bjørnafjorden). </a:t>
            </a:r>
          </a:p>
          <a:p>
            <a:r>
              <a:rPr lang="nb-NO" sz="2400" dirty="0"/>
              <a:t>Ca. 34 000 innbyggere til sammen i alle 4 kommunene.</a:t>
            </a:r>
            <a:endParaRPr lang="nn-NO" sz="2400" dirty="0"/>
          </a:p>
        </p:txBody>
      </p:sp>
    </p:spTree>
    <p:extLst>
      <p:ext uri="{BB962C8B-B14F-4D97-AF65-F5344CB8AC3E}">
        <p14:creationId xmlns:p14="http://schemas.microsoft.com/office/powerpoint/2010/main" val="3278076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tel 1">
            <a:extLst>
              <a:ext uri="{FF2B5EF4-FFF2-40B4-BE49-F238E27FC236}">
                <a16:creationId xmlns:a16="http://schemas.microsoft.com/office/drawing/2014/main" id="{C8EB91BA-5CAB-49A4-934C-B55EF0AD7632}"/>
              </a:ext>
            </a:extLst>
          </p:cNvPr>
          <p:cNvSpPr>
            <a:spLocks noGrp="1"/>
          </p:cNvSpPr>
          <p:nvPr>
            <p:ph type="title"/>
          </p:nvPr>
        </p:nvSpPr>
        <p:spPr>
          <a:xfrm>
            <a:off x="535020" y="685800"/>
            <a:ext cx="2780271" cy="5105400"/>
          </a:xfrm>
        </p:spPr>
        <p:txBody>
          <a:bodyPr>
            <a:normAutofit/>
          </a:bodyPr>
          <a:lstStyle/>
          <a:p>
            <a:r>
              <a:rPr lang="nb-NO" sz="4000">
                <a:solidFill>
                  <a:srgbClr val="FFFFFF"/>
                </a:solidFill>
              </a:rPr>
              <a:t>Hvilke oppdrag har vi?</a:t>
            </a:r>
            <a:endParaRPr lang="nn-NO" sz="4000">
              <a:solidFill>
                <a:srgbClr val="FFFFFF"/>
              </a:solidFill>
            </a:endParaRPr>
          </a:p>
        </p:txBody>
      </p:sp>
      <p:graphicFrame>
        <p:nvGraphicFramePr>
          <p:cNvPr id="5" name="Plassholder for innhold 2">
            <a:extLst>
              <a:ext uri="{FF2B5EF4-FFF2-40B4-BE49-F238E27FC236}">
                <a16:creationId xmlns:a16="http://schemas.microsoft.com/office/drawing/2014/main" id="{C0ED8FF6-3FFF-3513-152E-0D1A32E04BD9}"/>
              </a:ext>
            </a:extLst>
          </p:cNvPr>
          <p:cNvGraphicFramePr>
            <a:graphicFrameLocks noGrp="1"/>
          </p:cNvGraphicFramePr>
          <p:nvPr>
            <p:ph idx="1"/>
            <p:extLst>
              <p:ext uri="{D42A27DB-BD31-4B8C-83A1-F6EECF244321}">
                <p14:modId xmlns:p14="http://schemas.microsoft.com/office/powerpoint/2010/main" val="236766951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6453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tel 1">
            <a:extLst>
              <a:ext uri="{FF2B5EF4-FFF2-40B4-BE49-F238E27FC236}">
                <a16:creationId xmlns:a16="http://schemas.microsoft.com/office/drawing/2014/main" id="{A16595E1-EE88-4BEA-BC21-0C35E53523FA}"/>
              </a:ext>
            </a:extLst>
          </p:cNvPr>
          <p:cNvSpPr>
            <a:spLocks noGrp="1"/>
          </p:cNvSpPr>
          <p:nvPr>
            <p:ph type="title"/>
          </p:nvPr>
        </p:nvSpPr>
        <p:spPr>
          <a:xfrm>
            <a:off x="535020" y="685800"/>
            <a:ext cx="2780271" cy="5105400"/>
          </a:xfrm>
        </p:spPr>
        <p:txBody>
          <a:bodyPr>
            <a:normAutofit/>
          </a:bodyPr>
          <a:lstStyle/>
          <a:p>
            <a:r>
              <a:rPr lang="nb-NO" sz="3400">
                <a:solidFill>
                  <a:srgbClr val="FFFFFF"/>
                </a:solidFill>
              </a:rPr>
              <a:t>Fagsykepleiers rolle</a:t>
            </a:r>
            <a:endParaRPr lang="nn-NO" sz="3400">
              <a:solidFill>
                <a:srgbClr val="FFFFFF"/>
              </a:solidFill>
            </a:endParaRPr>
          </a:p>
        </p:txBody>
      </p:sp>
      <p:graphicFrame>
        <p:nvGraphicFramePr>
          <p:cNvPr id="5" name="Plassholder for innhold 2">
            <a:extLst>
              <a:ext uri="{FF2B5EF4-FFF2-40B4-BE49-F238E27FC236}">
                <a16:creationId xmlns:a16="http://schemas.microsoft.com/office/drawing/2014/main" id="{11B4DDE6-C3D0-0242-EDA1-FDA76673F233}"/>
              </a:ext>
            </a:extLst>
          </p:cNvPr>
          <p:cNvGraphicFramePr>
            <a:graphicFrameLocks noGrp="1"/>
          </p:cNvGraphicFramePr>
          <p:nvPr>
            <p:ph idx="1"/>
            <p:extLst>
              <p:ext uri="{D42A27DB-BD31-4B8C-83A1-F6EECF244321}">
                <p14:modId xmlns:p14="http://schemas.microsoft.com/office/powerpoint/2010/main" val="18565748"/>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5479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D55E05-51A2-4173-A7FA-869DE4F7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1345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672BA600-949B-4079-B4C7-FA4F8AD6B591}"/>
              </a:ext>
            </a:extLst>
          </p:cNvPr>
          <p:cNvSpPr>
            <a:spLocks noGrp="1"/>
          </p:cNvSpPr>
          <p:nvPr>
            <p:ph type="title"/>
          </p:nvPr>
        </p:nvSpPr>
        <p:spPr>
          <a:xfrm>
            <a:off x="838200" y="621792"/>
            <a:ext cx="4795157" cy="5413248"/>
          </a:xfrm>
        </p:spPr>
        <p:txBody>
          <a:bodyPr>
            <a:normAutofit/>
          </a:bodyPr>
          <a:lstStyle/>
          <a:p>
            <a:r>
              <a:rPr lang="nb-NO" sz="5200" dirty="0">
                <a:solidFill>
                  <a:schemeClr val="bg1"/>
                </a:solidFill>
              </a:rPr>
              <a:t>Hva blir oppfattet som en alvorlig hendelse hos den enkelte?</a:t>
            </a:r>
            <a:endParaRPr lang="nn-NO" sz="5200" dirty="0">
              <a:solidFill>
                <a:schemeClr val="bg1"/>
              </a:solidFill>
            </a:endParaRPr>
          </a:p>
        </p:txBody>
      </p:sp>
      <p:sp>
        <p:nvSpPr>
          <p:cNvPr id="3" name="Plassholder for innhold 2">
            <a:extLst>
              <a:ext uri="{FF2B5EF4-FFF2-40B4-BE49-F238E27FC236}">
                <a16:creationId xmlns:a16="http://schemas.microsoft.com/office/drawing/2014/main" id="{300D338A-C6CF-4CE9-997C-232FB739BAC9}"/>
              </a:ext>
            </a:extLst>
          </p:cNvPr>
          <p:cNvSpPr>
            <a:spLocks noGrp="1"/>
          </p:cNvSpPr>
          <p:nvPr>
            <p:ph idx="1"/>
          </p:nvPr>
        </p:nvSpPr>
        <p:spPr>
          <a:xfrm>
            <a:off x="6521450" y="621792"/>
            <a:ext cx="4832349" cy="5413248"/>
          </a:xfrm>
        </p:spPr>
        <p:txBody>
          <a:bodyPr anchor="ctr">
            <a:normAutofit/>
          </a:bodyPr>
          <a:lstStyle/>
          <a:p>
            <a:endParaRPr lang="nb-NO" sz="2400" dirty="0"/>
          </a:p>
          <a:p>
            <a:r>
              <a:rPr lang="nb-NO" sz="2400" dirty="0"/>
              <a:t>Individuelt</a:t>
            </a:r>
          </a:p>
          <a:p>
            <a:r>
              <a:rPr lang="nb-NO" sz="2400" dirty="0"/>
              <a:t>Tidligere oppdrag og erfaringer.</a:t>
            </a:r>
          </a:p>
          <a:p>
            <a:r>
              <a:rPr lang="nb-NO" sz="2400" dirty="0"/>
              <a:t>Det trenger ikke være pasientsituasjoner som har ett dårlig eller dødelig utfall som nødvendigvis oppfattes som alvorlig. </a:t>
            </a:r>
            <a:endParaRPr lang="nn-NO" sz="2400" dirty="0"/>
          </a:p>
        </p:txBody>
      </p:sp>
    </p:spTree>
    <p:extLst>
      <p:ext uri="{BB962C8B-B14F-4D97-AF65-F5344CB8AC3E}">
        <p14:creationId xmlns:p14="http://schemas.microsoft.com/office/powerpoint/2010/main" val="4236745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9264D464-898B-4908-88FD-33A83D6ED6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7999E806-6654-40BF-91DD-2E9A3EEFBF4E}"/>
              </a:ext>
            </a:extLst>
          </p:cNvPr>
          <p:cNvSpPr>
            <a:spLocks noGrp="1"/>
          </p:cNvSpPr>
          <p:nvPr>
            <p:ph type="title"/>
          </p:nvPr>
        </p:nvSpPr>
        <p:spPr>
          <a:xfrm>
            <a:off x="838200" y="365126"/>
            <a:ext cx="9808597" cy="1146176"/>
          </a:xfrm>
        </p:spPr>
        <p:txBody>
          <a:bodyPr>
            <a:normAutofit/>
          </a:bodyPr>
          <a:lstStyle/>
          <a:p>
            <a:r>
              <a:rPr lang="nb-NO">
                <a:solidFill>
                  <a:schemeClr val="bg1"/>
                </a:solidFill>
              </a:rPr>
              <a:t>Kollegastøtte. </a:t>
            </a:r>
            <a:endParaRPr lang="nn-NO">
              <a:solidFill>
                <a:schemeClr val="bg1"/>
              </a:solidFill>
            </a:endParaRPr>
          </a:p>
        </p:txBody>
      </p:sp>
      <p:sp>
        <p:nvSpPr>
          <p:cNvPr id="19" name="Freeform: Shape 9">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0"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lassholder for innhold 2">
            <a:extLst>
              <a:ext uri="{FF2B5EF4-FFF2-40B4-BE49-F238E27FC236}">
                <a16:creationId xmlns:a16="http://schemas.microsoft.com/office/drawing/2014/main" id="{3F0D067F-4960-4BB5-B464-CBFF49F1E28F}"/>
              </a:ext>
            </a:extLst>
          </p:cNvPr>
          <p:cNvSpPr>
            <a:spLocks noGrp="1"/>
          </p:cNvSpPr>
          <p:nvPr>
            <p:ph idx="1"/>
          </p:nvPr>
        </p:nvSpPr>
        <p:spPr>
          <a:xfrm>
            <a:off x="838201" y="2055811"/>
            <a:ext cx="7315200" cy="4121152"/>
          </a:xfrm>
        </p:spPr>
        <p:txBody>
          <a:bodyPr>
            <a:normAutofit/>
          </a:bodyPr>
          <a:lstStyle/>
          <a:p>
            <a:r>
              <a:rPr lang="nb-NO" sz="2400" dirty="0"/>
              <a:t>En kollegastøtteordning er god personalomsorg i praksis. </a:t>
            </a:r>
          </a:p>
          <a:p>
            <a:r>
              <a:rPr lang="nb-NO" sz="2400" dirty="0"/>
              <a:t>Taushetsplikt. </a:t>
            </a:r>
          </a:p>
          <a:p>
            <a:r>
              <a:rPr lang="nb-NO" sz="2400" dirty="0"/>
              <a:t>Være tett på og tilgjengelig for de ansatte.</a:t>
            </a:r>
          </a:p>
          <a:p>
            <a:r>
              <a:rPr lang="nb-NO" sz="2400" dirty="0"/>
              <a:t>Lavterskeltilbud.</a:t>
            </a:r>
          </a:p>
          <a:p>
            <a:r>
              <a:rPr lang="nb-NO" sz="2400" dirty="0"/>
              <a:t>Tett samarbeid med ledelsen.</a:t>
            </a:r>
          </a:p>
          <a:p>
            <a:r>
              <a:rPr lang="nb-NO" sz="2400" dirty="0"/>
              <a:t>Organisere gjennomgang av hendelse. </a:t>
            </a:r>
          </a:p>
          <a:p>
            <a:r>
              <a:rPr lang="nb-NO" sz="2400" dirty="0"/>
              <a:t>Tilby og gjennomføre </a:t>
            </a:r>
            <a:r>
              <a:rPr lang="nb-NO" sz="2400" dirty="0" err="1"/>
              <a:t>debrief</a:t>
            </a:r>
            <a:r>
              <a:rPr lang="nb-NO" sz="2400" dirty="0"/>
              <a:t> ved behov.</a:t>
            </a:r>
          </a:p>
        </p:txBody>
      </p:sp>
      <p:sp>
        <p:nvSpPr>
          <p:cNvPr id="21" name="Freeform: Shape 13">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013490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tel 1">
            <a:extLst>
              <a:ext uri="{FF2B5EF4-FFF2-40B4-BE49-F238E27FC236}">
                <a16:creationId xmlns:a16="http://schemas.microsoft.com/office/drawing/2014/main" id="{E32BBA38-9786-45CE-897B-A0286A365935}"/>
              </a:ext>
            </a:extLst>
          </p:cNvPr>
          <p:cNvSpPr>
            <a:spLocks noGrp="1"/>
          </p:cNvSpPr>
          <p:nvPr>
            <p:ph type="title"/>
          </p:nvPr>
        </p:nvSpPr>
        <p:spPr>
          <a:xfrm>
            <a:off x="535020" y="685800"/>
            <a:ext cx="2780271" cy="5105400"/>
          </a:xfrm>
        </p:spPr>
        <p:txBody>
          <a:bodyPr>
            <a:normAutofit/>
          </a:bodyPr>
          <a:lstStyle/>
          <a:p>
            <a:r>
              <a:rPr lang="nb-NO" sz="4000">
                <a:solidFill>
                  <a:srgbClr val="FFFFFF"/>
                </a:solidFill>
              </a:rPr>
              <a:t>Tilbud etter alvorlige hendelser</a:t>
            </a:r>
            <a:endParaRPr lang="nn-NO" sz="4000">
              <a:solidFill>
                <a:srgbClr val="FFFFFF"/>
              </a:solidFill>
            </a:endParaRPr>
          </a:p>
        </p:txBody>
      </p:sp>
      <p:graphicFrame>
        <p:nvGraphicFramePr>
          <p:cNvPr id="5" name="Plassholder for innhold 2">
            <a:extLst>
              <a:ext uri="{FF2B5EF4-FFF2-40B4-BE49-F238E27FC236}">
                <a16:creationId xmlns:a16="http://schemas.microsoft.com/office/drawing/2014/main" id="{E02D19F7-C369-75C7-2967-6956DC2F9AA0}"/>
              </a:ext>
            </a:extLst>
          </p:cNvPr>
          <p:cNvGraphicFramePr>
            <a:graphicFrameLocks noGrp="1"/>
          </p:cNvGraphicFramePr>
          <p:nvPr>
            <p:ph idx="1"/>
            <p:extLst>
              <p:ext uri="{D42A27DB-BD31-4B8C-83A1-F6EECF244321}">
                <p14:modId xmlns:p14="http://schemas.microsoft.com/office/powerpoint/2010/main" val="1721402470"/>
              </p:ext>
            </p:extLst>
          </p:nvPr>
        </p:nvGraphicFramePr>
        <p:xfrm>
          <a:off x="5010151" y="685799"/>
          <a:ext cx="6474378" cy="5329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2321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tel 1">
            <a:extLst>
              <a:ext uri="{FF2B5EF4-FFF2-40B4-BE49-F238E27FC236}">
                <a16:creationId xmlns:a16="http://schemas.microsoft.com/office/drawing/2014/main" id="{3E00CDB7-FCA8-4091-ADA5-DC0B83DE219E}"/>
              </a:ext>
            </a:extLst>
          </p:cNvPr>
          <p:cNvSpPr>
            <a:spLocks noGrp="1"/>
          </p:cNvSpPr>
          <p:nvPr>
            <p:ph type="title"/>
          </p:nvPr>
        </p:nvSpPr>
        <p:spPr>
          <a:xfrm>
            <a:off x="535020" y="685800"/>
            <a:ext cx="2780271" cy="5105400"/>
          </a:xfrm>
        </p:spPr>
        <p:txBody>
          <a:bodyPr>
            <a:normAutofit/>
          </a:bodyPr>
          <a:lstStyle/>
          <a:p>
            <a:r>
              <a:rPr lang="nb-NO" sz="4000">
                <a:solidFill>
                  <a:srgbClr val="FFFFFF"/>
                </a:solidFill>
              </a:rPr>
              <a:t>Erfaringer</a:t>
            </a:r>
            <a:endParaRPr lang="nn-NO" sz="4000">
              <a:solidFill>
                <a:srgbClr val="FFFFFF"/>
              </a:solidFill>
            </a:endParaRPr>
          </a:p>
        </p:txBody>
      </p:sp>
      <p:graphicFrame>
        <p:nvGraphicFramePr>
          <p:cNvPr id="5" name="Plassholder for innhold 2">
            <a:extLst>
              <a:ext uri="{FF2B5EF4-FFF2-40B4-BE49-F238E27FC236}">
                <a16:creationId xmlns:a16="http://schemas.microsoft.com/office/drawing/2014/main" id="{C329D25D-ED44-097C-6E44-24A9876CED71}"/>
              </a:ext>
            </a:extLst>
          </p:cNvPr>
          <p:cNvGraphicFramePr>
            <a:graphicFrameLocks noGrp="1"/>
          </p:cNvGraphicFramePr>
          <p:nvPr>
            <p:ph idx="1"/>
            <p:extLst>
              <p:ext uri="{D42A27DB-BD31-4B8C-83A1-F6EECF244321}">
                <p14:modId xmlns:p14="http://schemas.microsoft.com/office/powerpoint/2010/main" val="663622952"/>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570505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433</Words>
  <Application>Microsoft Office PowerPoint</Application>
  <PresentationFormat>Widescreen</PresentationFormat>
  <Paragraphs>45</Paragraphs>
  <Slides>9</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9</vt:i4>
      </vt:variant>
    </vt:vector>
  </HeadingPairs>
  <TitlesOfParts>
    <vt:vector size="14" baseType="lpstr">
      <vt:lpstr>Arial</vt:lpstr>
      <vt:lpstr>Calibri</vt:lpstr>
      <vt:lpstr>Calibri Light</vt:lpstr>
      <vt:lpstr>Tw Cen MT</vt:lpstr>
      <vt:lpstr>Office-tema</vt:lpstr>
      <vt:lpstr>Erfaringer med oppfølging av helsepersonell etter alvorlige hendelser. </vt:lpstr>
      <vt:lpstr>Hvem er vi</vt:lpstr>
      <vt:lpstr>Bjørnafjorden legevakt</vt:lpstr>
      <vt:lpstr>Hvilke oppdrag har vi?</vt:lpstr>
      <vt:lpstr>Fagsykepleiers rolle</vt:lpstr>
      <vt:lpstr>Hva blir oppfattet som en alvorlig hendelse hos den enkelte?</vt:lpstr>
      <vt:lpstr>Kollegastøtte. </vt:lpstr>
      <vt:lpstr>Tilbud etter alvorlige hendelser</vt:lpstr>
      <vt:lpstr>Erfaringer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Erfaringer med oppfølging av helsepersonell etter alvorlige hendelser.</dc:title>
  <dc:creator>Margrete Bjørnås</dc:creator>
  <cp:lastModifiedBy>Line Kamilla Heimstøl</cp:lastModifiedBy>
  <cp:revision>9</cp:revision>
  <dcterms:created xsi:type="dcterms:W3CDTF">2022-05-08T19:52:18Z</dcterms:created>
  <dcterms:modified xsi:type="dcterms:W3CDTF">2022-05-10T18:22:16Z</dcterms:modified>
</cp:coreProperties>
</file>