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903" r:id="rId2"/>
    <p:sldMasterId id="2147483882" r:id="rId3"/>
    <p:sldMasterId id="2147483857" r:id="rId4"/>
    <p:sldMasterId id="2147483911" r:id="rId5"/>
    <p:sldMasterId id="2147483867" r:id="rId6"/>
  </p:sldMasterIdLst>
  <p:notesMasterIdLst>
    <p:notesMasterId r:id="rId16"/>
  </p:notesMasterIdLst>
  <p:handoutMasterIdLst>
    <p:handoutMasterId r:id="rId17"/>
  </p:handoutMasterIdLst>
  <p:sldIdLst>
    <p:sldId id="262" r:id="rId7"/>
    <p:sldId id="267" r:id="rId8"/>
    <p:sldId id="274" r:id="rId9"/>
    <p:sldId id="259" r:id="rId10"/>
    <p:sldId id="263" r:id="rId11"/>
    <p:sldId id="264" r:id="rId12"/>
    <p:sldId id="265" r:id="rId13"/>
    <p:sldId id="278" r:id="rId14"/>
    <p:sldId id="276" r:id="rId15"/>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D2"/>
    <a:srgbClr val="007FB8"/>
    <a:srgbClr val="009FE3"/>
    <a:srgbClr val="FCBE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autoAdjust="0"/>
    <p:restoredTop sz="54275" autoAdjust="0"/>
  </p:normalViewPr>
  <p:slideViewPr>
    <p:cSldViewPr>
      <p:cViewPr varScale="1">
        <p:scale>
          <a:sx n="36" d="100"/>
          <a:sy n="36" d="100"/>
        </p:scale>
        <p:origin x="-2166" y="-90"/>
      </p:cViewPr>
      <p:guideLst>
        <p:guide orient="horz" pos="3702"/>
        <p:guide pos="3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267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031A135-D79D-492A-BA59-CF570BBD3E82}" type="datetimeFigureOut">
              <a:rPr lang="nn-NO" smtClean="0"/>
              <a:t>03.03.2020</a:t>
            </a:fld>
            <a:endParaRPr lang="nn-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n-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6969A3-4A9D-4843-A2EF-9C3C3A143F7D}" type="slidenum">
              <a:rPr lang="nn-NO" smtClean="0"/>
              <a:t>‹#›</a:t>
            </a:fld>
            <a:endParaRPr lang="nn-NO"/>
          </a:p>
        </p:txBody>
      </p:sp>
    </p:spTree>
    <p:extLst>
      <p:ext uri="{BB962C8B-B14F-4D97-AF65-F5344CB8AC3E}">
        <p14:creationId xmlns:p14="http://schemas.microsoft.com/office/powerpoint/2010/main" val="1498800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25C94F-A871-47E8-B8FC-57DC9E95607F}" type="datetimeFigureOut">
              <a:rPr lang="nn-NO" smtClean="0"/>
              <a:t>03.03.2020</a:t>
            </a:fld>
            <a:endParaRPr lang="nn-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756928-0722-402B-9AD5-67339E6004B0}" type="slidenum">
              <a:rPr lang="nn-NO" smtClean="0"/>
              <a:t>‹#›</a:t>
            </a:fld>
            <a:endParaRPr lang="nn-NO"/>
          </a:p>
        </p:txBody>
      </p:sp>
    </p:spTree>
    <p:extLst>
      <p:ext uri="{BB962C8B-B14F-4D97-AF65-F5344CB8AC3E}">
        <p14:creationId xmlns:p14="http://schemas.microsoft.com/office/powerpoint/2010/main" val="2100282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fld id="{6D756928-0722-402B-9AD5-67339E6004B0}" type="slidenum">
              <a:rPr lang="nn-NO" smtClean="0"/>
              <a:t>1</a:t>
            </a:fld>
            <a:endParaRPr lang="nn-NO"/>
          </a:p>
        </p:txBody>
      </p:sp>
    </p:spTree>
    <p:extLst>
      <p:ext uri="{BB962C8B-B14F-4D97-AF65-F5344CB8AC3E}">
        <p14:creationId xmlns:p14="http://schemas.microsoft.com/office/powerpoint/2010/main" val="3608093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Sotra legevakt ligger i Ny Øygarden kommune. </a:t>
            </a:r>
          </a:p>
          <a:p>
            <a:r>
              <a:rPr lang="nb-NO" baseline="0" dirty="0" err="1" smtClean="0"/>
              <a:t>Ca</a:t>
            </a:r>
            <a:r>
              <a:rPr lang="nb-NO" baseline="0" dirty="0" smtClean="0"/>
              <a:t> 38 000 innbyggere</a:t>
            </a:r>
          </a:p>
          <a:p>
            <a:endParaRPr lang="nb-NO" baseline="0" dirty="0" smtClean="0"/>
          </a:p>
          <a:p>
            <a:r>
              <a:rPr lang="nb-NO" baseline="0" dirty="0" smtClean="0"/>
              <a:t>Avstand nord til sør </a:t>
            </a:r>
            <a:r>
              <a:rPr lang="nb-NO" baseline="0" dirty="0" err="1" smtClean="0"/>
              <a:t>ca</a:t>
            </a:r>
            <a:r>
              <a:rPr lang="nb-NO" baseline="0" dirty="0" smtClean="0"/>
              <a:t> 7 mil</a:t>
            </a:r>
          </a:p>
          <a:p>
            <a:r>
              <a:rPr lang="nb-NO" baseline="0" dirty="0" smtClean="0"/>
              <a:t>Legevakt- Haukeland: 10 minutter kjøretid</a:t>
            </a:r>
          </a:p>
          <a:p>
            <a:endParaRPr lang="nb-NO" baseline="0" dirty="0" smtClean="0"/>
          </a:p>
          <a:p>
            <a:r>
              <a:rPr lang="nb-NO" baseline="0" dirty="0" smtClean="0"/>
              <a:t>Flyttet inn på helt ny legevakt i 2019</a:t>
            </a:r>
          </a:p>
          <a:p>
            <a:r>
              <a:rPr lang="nb-NO" baseline="0" dirty="0" smtClean="0"/>
              <a:t>Døgnbemannet med sykepleiere og 1 til 2 leger. </a:t>
            </a:r>
          </a:p>
          <a:p>
            <a:endParaRPr lang="nn-NO" dirty="0"/>
          </a:p>
        </p:txBody>
      </p:sp>
      <p:sp>
        <p:nvSpPr>
          <p:cNvPr id="4" name="Plassholder for lysbildenummer 3"/>
          <p:cNvSpPr>
            <a:spLocks noGrp="1"/>
          </p:cNvSpPr>
          <p:nvPr>
            <p:ph type="sldNum" sz="quarter" idx="10"/>
          </p:nvPr>
        </p:nvSpPr>
        <p:spPr/>
        <p:txBody>
          <a:bodyPr/>
          <a:lstStyle/>
          <a:p>
            <a:fld id="{6D756928-0722-402B-9AD5-67339E6004B0}" type="slidenum">
              <a:rPr lang="nn-NO" smtClean="0"/>
              <a:t>2</a:t>
            </a:fld>
            <a:endParaRPr lang="nn-NO"/>
          </a:p>
        </p:txBody>
      </p:sp>
    </p:spTree>
    <p:extLst>
      <p:ext uri="{BB962C8B-B14F-4D97-AF65-F5344CB8AC3E}">
        <p14:creationId xmlns:p14="http://schemas.microsoft.com/office/powerpoint/2010/main" val="4143368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0" dirty="0" err="1" smtClean="0">
                <a:solidFill>
                  <a:schemeClr val="accent2">
                    <a:lumMod val="75000"/>
                  </a:schemeClr>
                </a:solidFill>
              </a:rPr>
              <a:t>Jeg</a:t>
            </a:r>
            <a:r>
              <a:rPr lang="nn-NO" b="0" dirty="0" smtClean="0">
                <a:solidFill>
                  <a:schemeClr val="accent2">
                    <a:lumMod val="75000"/>
                  </a:schemeClr>
                </a:solidFill>
              </a:rPr>
              <a:t> kommer til å dele veldig enkle </a:t>
            </a:r>
            <a:r>
              <a:rPr lang="nn-NO" b="0" dirty="0" err="1" smtClean="0">
                <a:solidFill>
                  <a:schemeClr val="accent2">
                    <a:lumMod val="75000"/>
                  </a:schemeClr>
                </a:solidFill>
              </a:rPr>
              <a:t>egenerfaringer</a:t>
            </a:r>
            <a:r>
              <a:rPr lang="nn-NO" b="0" baseline="0" dirty="0" smtClean="0">
                <a:solidFill>
                  <a:schemeClr val="accent2">
                    <a:lumMod val="75000"/>
                  </a:schemeClr>
                </a:solidFill>
              </a:rPr>
              <a:t> – ting som på mange </a:t>
            </a:r>
            <a:r>
              <a:rPr lang="nn-NO" b="0" baseline="0" dirty="0" err="1" smtClean="0">
                <a:solidFill>
                  <a:schemeClr val="accent2">
                    <a:lumMod val="75000"/>
                  </a:schemeClr>
                </a:solidFill>
              </a:rPr>
              <a:t>måter</a:t>
            </a:r>
            <a:r>
              <a:rPr lang="nn-NO" b="0" baseline="0" dirty="0" smtClean="0">
                <a:solidFill>
                  <a:schemeClr val="accent2">
                    <a:lumMod val="75000"/>
                  </a:schemeClr>
                </a:solidFill>
              </a:rPr>
              <a:t> er </a:t>
            </a:r>
            <a:r>
              <a:rPr lang="nn-NO" b="0" baseline="0" dirty="0" err="1" smtClean="0">
                <a:solidFill>
                  <a:schemeClr val="accent2">
                    <a:lumMod val="75000"/>
                  </a:schemeClr>
                </a:solidFill>
              </a:rPr>
              <a:t>selvfølgeligheter</a:t>
            </a:r>
            <a:r>
              <a:rPr lang="nn-NO" b="0" baseline="0" dirty="0" smtClean="0">
                <a:solidFill>
                  <a:schemeClr val="accent2">
                    <a:lumMod val="75000"/>
                  </a:schemeClr>
                </a:solidFill>
              </a:rPr>
              <a:t> og </a:t>
            </a:r>
            <a:r>
              <a:rPr lang="nn-NO" b="0" baseline="0" dirty="0" err="1" smtClean="0">
                <a:solidFill>
                  <a:schemeClr val="accent2">
                    <a:lumMod val="75000"/>
                  </a:schemeClr>
                </a:solidFill>
              </a:rPr>
              <a:t>klisjeer</a:t>
            </a:r>
            <a:r>
              <a:rPr lang="nn-NO" b="0" baseline="0" dirty="0" smtClean="0">
                <a:solidFill>
                  <a:schemeClr val="accent2">
                    <a:lumMod val="75000"/>
                  </a:schemeClr>
                </a:solidFill>
              </a:rPr>
              <a:t>, men likevel </a:t>
            </a:r>
            <a:r>
              <a:rPr lang="nn-NO" b="0" baseline="0" dirty="0" err="1" smtClean="0">
                <a:solidFill>
                  <a:schemeClr val="accent2">
                    <a:lumMod val="75000"/>
                  </a:schemeClr>
                </a:solidFill>
              </a:rPr>
              <a:t>krever</a:t>
            </a:r>
            <a:r>
              <a:rPr lang="nn-NO" b="0" baseline="0" dirty="0" smtClean="0">
                <a:solidFill>
                  <a:schemeClr val="accent2">
                    <a:lumMod val="75000"/>
                  </a:schemeClr>
                </a:solidFill>
              </a:rPr>
              <a:t> bevissthet.</a:t>
            </a:r>
            <a:endParaRPr lang="nn-NO" b="0" dirty="0" smtClean="0">
              <a:solidFill>
                <a:schemeClr val="accent2">
                  <a:lumMod val="75000"/>
                </a:schemeClr>
              </a:solidFill>
            </a:endParaRPr>
          </a:p>
          <a:p>
            <a:endParaRPr lang="nn-NO" b="0" dirty="0" smtClean="0"/>
          </a:p>
          <a:p>
            <a:r>
              <a:rPr lang="nn-NO" b="0" dirty="0" smtClean="0"/>
              <a:t>Vi hadde et dårlig</a:t>
            </a:r>
            <a:r>
              <a:rPr lang="nn-NO" b="0" baseline="0" dirty="0" smtClean="0"/>
              <a:t> arbeidsmiljø, preget av </a:t>
            </a:r>
            <a:r>
              <a:rPr lang="nn-NO" b="0" baseline="0" dirty="0" err="1" smtClean="0"/>
              <a:t>konflikter</a:t>
            </a:r>
            <a:r>
              <a:rPr lang="nn-NO" b="0" baseline="0" dirty="0" smtClean="0"/>
              <a:t> og baksnakking over mange år.</a:t>
            </a:r>
          </a:p>
          <a:p>
            <a:endParaRPr lang="nn-NO" b="0" baseline="0" dirty="0" smtClean="0"/>
          </a:p>
          <a:p>
            <a:r>
              <a:rPr lang="nn-NO" b="0" baseline="0" dirty="0" smtClean="0"/>
              <a:t>Men for </a:t>
            </a:r>
            <a:r>
              <a:rPr lang="nn-NO" b="0" baseline="0" dirty="0" err="1" smtClean="0"/>
              <a:t>ca</a:t>
            </a:r>
            <a:r>
              <a:rPr lang="nn-NO" b="0" baseline="0" dirty="0" smtClean="0"/>
              <a:t> 5 år </a:t>
            </a:r>
            <a:r>
              <a:rPr lang="nn-NO" b="0" baseline="0" dirty="0" err="1" smtClean="0"/>
              <a:t>siden</a:t>
            </a:r>
            <a:r>
              <a:rPr lang="nn-NO" b="0" baseline="0" dirty="0" smtClean="0"/>
              <a:t> </a:t>
            </a:r>
            <a:r>
              <a:rPr lang="nn-NO" b="0" baseline="0" dirty="0" err="1" smtClean="0"/>
              <a:t>valgte</a:t>
            </a:r>
            <a:r>
              <a:rPr lang="nn-NO" b="0" baseline="0" dirty="0" smtClean="0"/>
              <a:t> vi å ta dette ved </a:t>
            </a:r>
            <a:r>
              <a:rPr lang="nn-NO" b="0" baseline="0" dirty="0" smtClean="0"/>
              <a:t>roten. Vi gjorde </a:t>
            </a:r>
            <a:r>
              <a:rPr lang="nn-NO" b="0" baseline="0" dirty="0" err="1" smtClean="0"/>
              <a:t>endel</a:t>
            </a:r>
            <a:r>
              <a:rPr lang="nn-NO" b="0" baseline="0" dirty="0" smtClean="0"/>
              <a:t> strukturelle </a:t>
            </a:r>
            <a:r>
              <a:rPr lang="nn-NO" b="0" baseline="0" dirty="0" err="1" smtClean="0"/>
              <a:t>endringer</a:t>
            </a:r>
            <a:r>
              <a:rPr lang="nn-NO" b="0" baseline="0" dirty="0" smtClean="0"/>
              <a:t> som gav oss en </a:t>
            </a:r>
            <a:r>
              <a:rPr lang="nn-NO" b="0" baseline="0" dirty="0" err="1" smtClean="0"/>
              <a:t>mulighet</a:t>
            </a:r>
            <a:r>
              <a:rPr lang="nn-NO" b="0" baseline="0" dirty="0" smtClean="0"/>
              <a:t> til å kunne ta tak i dette med </a:t>
            </a:r>
            <a:r>
              <a:rPr lang="nn-NO" b="0" baseline="0" dirty="0" err="1" smtClean="0"/>
              <a:t>troverdighet</a:t>
            </a:r>
            <a:r>
              <a:rPr lang="nn-NO" b="0" baseline="0" dirty="0" smtClean="0"/>
              <a:t>. Vi gjorde </a:t>
            </a:r>
            <a:r>
              <a:rPr lang="nn-NO" b="0" baseline="0" dirty="0" err="1" smtClean="0"/>
              <a:t>endel</a:t>
            </a:r>
            <a:r>
              <a:rPr lang="nn-NO" b="0" baseline="0" dirty="0" smtClean="0"/>
              <a:t> </a:t>
            </a:r>
            <a:r>
              <a:rPr lang="nn-NO" b="0" baseline="0" dirty="0" err="1" smtClean="0"/>
              <a:t>endringer</a:t>
            </a:r>
            <a:r>
              <a:rPr lang="nn-NO" b="0" baseline="0" dirty="0" smtClean="0"/>
              <a:t>, og det ble på mange </a:t>
            </a:r>
            <a:r>
              <a:rPr lang="nn-NO" b="0" baseline="0" dirty="0" err="1" smtClean="0"/>
              <a:t>måter</a:t>
            </a:r>
            <a:r>
              <a:rPr lang="nn-NO" b="0" baseline="0" dirty="0" smtClean="0"/>
              <a:t> et nytt o punkt. </a:t>
            </a:r>
          </a:p>
          <a:p>
            <a:endParaRPr lang="nn-NO" b="1" baseline="0" dirty="0" smtClean="0"/>
          </a:p>
          <a:p>
            <a:r>
              <a:rPr lang="nn-NO" baseline="0" dirty="0" smtClean="0"/>
              <a:t>Nå  </a:t>
            </a:r>
            <a:r>
              <a:rPr lang="nn-NO" baseline="0" dirty="0" smtClean="0"/>
              <a:t>tørr </a:t>
            </a:r>
            <a:r>
              <a:rPr lang="nn-NO" baseline="0" dirty="0" err="1" smtClean="0"/>
              <a:t>jeg</a:t>
            </a:r>
            <a:r>
              <a:rPr lang="nn-NO" baseline="0" dirty="0" smtClean="0"/>
              <a:t> </a:t>
            </a:r>
            <a:r>
              <a:rPr lang="nn-NO" baseline="0" dirty="0" smtClean="0"/>
              <a:t>si at vi har et godt arbeidsmiljø. Dette igjen gir en svært lav </a:t>
            </a:r>
            <a:r>
              <a:rPr lang="nn-NO" baseline="0" dirty="0" smtClean="0"/>
              <a:t>turnover.</a:t>
            </a:r>
            <a:endParaRPr lang="nn-NO" baseline="0" dirty="0" smtClean="0"/>
          </a:p>
          <a:p>
            <a:endParaRPr lang="nn-NO" baseline="0" dirty="0" smtClean="0"/>
          </a:p>
          <a:p>
            <a:r>
              <a:rPr lang="nn-NO" baseline="0" dirty="0" err="1" smtClean="0"/>
              <a:t>Jeg</a:t>
            </a:r>
            <a:r>
              <a:rPr lang="nn-NO" baseline="0" dirty="0" smtClean="0"/>
              <a:t> har lyst å dele det vi </a:t>
            </a:r>
            <a:r>
              <a:rPr lang="nn-NO" baseline="0" dirty="0" err="1" smtClean="0"/>
              <a:t>tror</a:t>
            </a:r>
            <a:r>
              <a:rPr lang="nn-NO" baseline="0" dirty="0" smtClean="0"/>
              <a:t> var våre </a:t>
            </a:r>
            <a:r>
              <a:rPr lang="nn-NO" baseline="0" dirty="0" err="1" smtClean="0"/>
              <a:t>suksessfaktorer</a:t>
            </a:r>
            <a:r>
              <a:rPr lang="nn-NO" baseline="0" dirty="0" smtClean="0"/>
              <a:t> i dette arbeidet. </a:t>
            </a:r>
            <a:endParaRPr lang="nn-NO" dirty="0"/>
          </a:p>
        </p:txBody>
      </p:sp>
      <p:sp>
        <p:nvSpPr>
          <p:cNvPr id="4" name="Plassholder for lysbildenummer 3"/>
          <p:cNvSpPr>
            <a:spLocks noGrp="1"/>
          </p:cNvSpPr>
          <p:nvPr>
            <p:ph type="sldNum" sz="quarter" idx="10"/>
          </p:nvPr>
        </p:nvSpPr>
        <p:spPr/>
        <p:txBody>
          <a:bodyPr/>
          <a:lstStyle/>
          <a:p>
            <a:fld id="{6D756928-0722-402B-9AD5-67339E6004B0}" type="slidenum">
              <a:rPr lang="nn-NO" smtClean="0"/>
              <a:t>3</a:t>
            </a:fld>
            <a:endParaRPr lang="nn-NO"/>
          </a:p>
        </p:txBody>
      </p:sp>
    </p:spTree>
    <p:extLst>
      <p:ext uri="{BB962C8B-B14F-4D97-AF65-F5344CB8AC3E}">
        <p14:creationId xmlns:p14="http://schemas.microsoft.com/office/powerpoint/2010/main" val="3712194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smtClean="0"/>
              <a:t>Vi</a:t>
            </a:r>
            <a:r>
              <a:rPr lang="nn-NO" baseline="0" dirty="0" smtClean="0"/>
              <a:t> hadde for mye baksnakking i miljøet vårt. Det var blitt en ukultur, og i en slik situasjon er det jo </a:t>
            </a:r>
            <a:r>
              <a:rPr lang="nn-NO" baseline="0" dirty="0" err="1" smtClean="0"/>
              <a:t>selvsagt</a:t>
            </a:r>
            <a:r>
              <a:rPr lang="nn-NO" baseline="0" dirty="0" smtClean="0"/>
              <a:t> alltid noen som bidrar </a:t>
            </a:r>
            <a:r>
              <a:rPr lang="nn-NO" baseline="0" dirty="0" err="1" smtClean="0"/>
              <a:t>mer</a:t>
            </a:r>
            <a:r>
              <a:rPr lang="nn-NO" baseline="0" dirty="0" smtClean="0"/>
              <a:t> enn andre.</a:t>
            </a:r>
          </a:p>
          <a:p>
            <a:endParaRPr lang="nn-NO" baseline="0" dirty="0" smtClean="0"/>
          </a:p>
          <a:p>
            <a:r>
              <a:rPr lang="nn-NO" baseline="0" dirty="0" smtClean="0"/>
              <a:t>Vi </a:t>
            </a:r>
            <a:r>
              <a:rPr lang="nn-NO" baseline="0" dirty="0" err="1" smtClean="0"/>
              <a:t>valgte</a:t>
            </a:r>
            <a:r>
              <a:rPr lang="nn-NO" baseline="0" dirty="0" smtClean="0"/>
              <a:t> å ta dette opp på et personalmøte for å sette et nytt 0 punkt. </a:t>
            </a:r>
            <a:r>
              <a:rPr lang="nn-NO" baseline="0" dirty="0" smtClean="0"/>
              <a:t>Dette er en lett sak å ta opp, det er ingen som tørr å være </a:t>
            </a:r>
            <a:r>
              <a:rPr lang="nn-NO" baseline="0" dirty="0" err="1" smtClean="0"/>
              <a:t>uenig</a:t>
            </a:r>
            <a:r>
              <a:rPr lang="nn-NO" baseline="0" dirty="0" smtClean="0"/>
              <a:t>…Alle </a:t>
            </a:r>
            <a:r>
              <a:rPr lang="nn-NO" baseline="0" dirty="0" smtClean="0"/>
              <a:t>var </a:t>
            </a:r>
            <a:r>
              <a:rPr lang="nn-NO" baseline="0" dirty="0" err="1" smtClean="0"/>
              <a:t>enig</a:t>
            </a:r>
            <a:r>
              <a:rPr lang="nn-NO" baseline="0" dirty="0" smtClean="0"/>
              <a:t> i at vi </a:t>
            </a:r>
            <a:r>
              <a:rPr lang="nn-NO" baseline="0" dirty="0" err="1" smtClean="0"/>
              <a:t>ikke</a:t>
            </a:r>
            <a:r>
              <a:rPr lang="nn-NO" baseline="0" dirty="0" smtClean="0"/>
              <a:t> ønsket å ha det slik, og vi bestemte at </a:t>
            </a:r>
            <a:r>
              <a:rPr lang="nn-NO" baseline="0" dirty="0" err="1" smtClean="0"/>
              <a:t>fra</a:t>
            </a:r>
            <a:r>
              <a:rPr lang="nn-NO" baseline="0" dirty="0" smtClean="0"/>
              <a:t> nå av var det nulltoleranse for baksnakking. </a:t>
            </a:r>
          </a:p>
          <a:p>
            <a:endParaRPr lang="nn-NO" baseline="0" dirty="0" smtClean="0"/>
          </a:p>
          <a:p>
            <a:r>
              <a:rPr lang="nn-NO" baseline="0" dirty="0" smtClean="0"/>
              <a:t>Dette er jo teori som alle alltid vil være </a:t>
            </a:r>
            <a:r>
              <a:rPr lang="nn-NO" baseline="0" dirty="0" err="1" smtClean="0"/>
              <a:t>enig</a:t>
            </a:r>
            <a:r>
              <a:rPr lang="nn-NO" baseline="0" dirty="0" smtClean="0"/>
              <a:t> i. For å gjennomføre dette i praksis var vi bevisste på at vi måtte være modige </a:t>
            </a:r>
            <a:r>
              <a:rPr lang="nn-NO" baseline="0" dirty="0" err="1" smtClean="0"/>
              <a:t>ledere</a:t>
            </a:r>
            <a:r>
              <a:rPr lang="nn-NO" baseline="0" dirty="0" smtClean="0"/>
              <a:t>. For det første måtte vi gå </a:t>
            </a:r>
            <a:r>
              <a:rPr lang="nn-NO" baseline="0" dirty="0" err="1" smtClean="0"/>
              <a:t>foran</a:t>
            </a:r>
            <a:r>
              <a:rPr lang="nn-NO" baseline="0" dirty="0" smtClean="0"/>
              <a:t> som gode </a:t>
            </a:r>
            <a:r>
              <a:rPr lang="nn-NO" baseline="0" dirty="0" err="1" smtClean="0"/>
              <a:t>eksempler</a:t>
            </a:r>
            <a:r>
              <a:rPr lang="nn-NO" baseline="0" dirty="0" smtClean="0"/>
              <a:t>. </a:t>
            </a:r>
          </a:p>
          <a:p>
            <a:r>
              <a:rPr lang="nn-NO" baseline="0" dirty="0" smtClean="0"/>
              <a:t>Vi måtte også ta tak i de som </a:t>
            </a:r>
            <a:r>
              <a:rPr lang="nn-NO" baseline="0" dirty="0" err="1" smtClean="0"/>
              <a:t>brøt</a:t>
            </a:r>
            <a:r>
              <a:rPr lang="nn-NO" baseline="0" dirty="0" smtClean="0"/>
              <a:t> «reglene». I </a:t>
            </a:r>
            <a:r>
              <a:rPr lang="nn-NO" baseline="0" dirty="0" err="1" smtClean="0"/>
              <a:t>tiden</a:t>
            </a:r>
            <a:r>
              <a:rPr lang="nn-NO" baseline="0" dirty="0" smtClean="0"/>
              <a:t> som kom </a:t>
            </a:r>
            <a:r>
              <a:rPr lang="nn-NO" baseline="0" dirty="0" err="1" smtClean="0"/>
              <a:t>valgte</a:t>
            </a:r>
            <a:r>
              <a:rPr lang="nn-NO" baseline="0" dirty="0" smtClean="0"/>
              <a:t> </a:t>
            </a:r>
            <a:r>
              <a:rPr lang="nn-NO" baseline="0" dirty="0" smtClean="0"/>
              <a:t>vi derfor å konfrontere </a:t>
            </a:r>
            <a:r>
              <a:rPr lang="nn-NO" baseline="0" dirty="0" err="1" smtClean="0"/>
              <a:t>tilfeller</a:t>
            </a:r>
            <a:r>
              <a:rPr lang="nn-NO" baseline="0" dirty="0" smtClean="0"/>
              <a:t> </a:t>
            </a:r>
            <a:r>
              <a:rPr lang="nn-NO" baseline="0" dirty="0" smtClean="0"/>
              <a:t>av baksnakking. Vi </a:t>
            </a:r>
            <a:r>
              <a:rPr lang="nn-NO" baseline="0" dirty="0" err="1" smtClean="0"/>
              <a:t>kalte</a:t>
            </a:r>
            <a:r>
              <a:rPr lang="nn-NO" baseline="0" dirty="0" smtClean="0"/>
              <a:t> de inn på møte </a:t>
            </a:r>
            <a:r>
              <a:rPr lang="nn-NO" baseline="0" dirty="0" err="1" smtClean="0"/>
              <a:t>sammen</a:t>
            </a:r>
            <a:r>
              <a:rPr lang="nn-NO" baseline="0" dirty="0" smtClean="0"/>
              <a:t> med </a:t>
            </a:r>
            <a:r>
              <a:rPr lang="nn-NO" baseline="0" dirty="0" err="1" smtClean="0"/>
              <a:t>verneombud</a:t>
            </a:r>
            <a:r>
              <a:rPr lang="nn-NO" baseline="0" dirty="0" smtClean="0"/>
              <a:t>, og satt ord på </a:t>
            </a:r>
            <a:r>
              <a:rPr lang="nn-NO" baseline="0" dirty="0" err="1" smtClean="0"/>
              <a:t>andres</a:t>
            </a:r>
            <a:r>
              <a:rPr lang="nn-NO" baseline="0" dirty="0" smtClean="0"/>
              <a:t> </a:t>
            </a:r>
            <a:r>
              <a:rPr lang="nn-NO" baseline="0" dirty="0" err="1" smtClean="0"/>
              <a:t>opplevelse</a:t>
            </a:r>
            <a:r>
              <a:rPr lang="nn-NO" baseline="0" dirty="0" smtClean="0"/>
              <a:t> av </a:t>
            </a:r>
            <a:r>
              <a:rPr lang="nn-NO" baseline="0" dirty="0" err="1" smtClean="0"/>
              <a:t>deres</a:t>
            </a:r>
            <a:r>
              <a:rPr lang="nn-NO" baseline="0" dirty="0" smtClean="0"/>
              <a:t> oppførsel. De som ble konfrontert syntes det var ubehagelig, men det var utrolig effektivt og de var rask til å beklage.  Vi så raskt at det hadde en </a:t>
            </a:r>
            <a:r>
              <a:rPr lang="nn-NO" baseline="0" dirty="0" err="1" smtClean="0"/>
              <a:t>prevantiv</a:t>
            </a:r>
            <a:r>
              <a:rPr lang="nn-NO" baseline="0" dirty="0" smtClean="0"/>
              <a:t> effekt. For det så ble det synlig for den som </a:t>
            </a:r>
            <a:r>
              <a:rPr lang="nn-NO" baseline="0" dirty="0" err="1" smtClean="0"/>
              <a:t>baksnakker</a:t>
            </a:r>
            <a:r>
              <a:rPr lang="nn-NO" baseline="0" dirty="0" smtClean="0"/>
              <a:t> at det ble lagt merke til, og det </a:t>
            </a:r>
            <a:r>
              <a:rPr lang="nn-NO" baseline="0" dirty="0" err="1" smtClean="0"/>
              <a:t>oppleves</a:t>
            </a:r>
            <a:r>
              <a:rPr lang="nn-NO" baseline="0" dirty="0" smtClean="0"/>
              <a:t> ubehagelig å bli konfrontert med slik oppførsel. For det andre gav det </a:t>
            </a:r>
            <a:r>
              <a:rPr lang="nn-NO" baseline="0" dirty="0" err="1" smtClean="0"/>
              <a:t>dem</a:t>
            </a:r>
            <a:r>
              <a:rPr lang="nn-NO" baseline="0" dirty="0" smtClean="0"/>
              <a:t> som snakket slik av </a:t>
            </a:r>
            <a:r>
              <a:rPr lang="nn-NO" baseline="0" dirty="0" err="1" smtClean="0"/>
              <a:t>gammel</a:t>
            </a:r>
            <a:r>
              <a:rPr lang="nn-NO" baseline="0" dirty="0" smtClean="0"/>
              <a:t> vane en bevisstgjøring av </a:t>
            </a:r>
            <a:r>
              <a:rPr lang="nn-NO" baseline="0" dirty="0" err="1" smtClean="0"/>
              <a:t>hvordan</a:t>
            </a:r>
            <a:r>
              <a:rPr lang="nn-NO" baseline="0" dirty="0" smtClean="0"/>
              <a:t> de ble opplevd. </a:t>
            </a:r>
          </a:p>
          <a:p>
            <a:endParaRPr lang="nb-NO" baseline="0" dirty="0" smtClean="0"/>
          </a:p>
          <a:p>
            <a:r>
              <a:rPr lang="nb-NO" baseline="0" dirty="0" smtClean="0"/>
              <a:t>Dette har gitt en åpning for at ansatte tørr å komme til leder med ting som er vanskelig, men og en lavere terskel for å ta opp vanskelige ting med hverandre. </a:t>
            </a:r>
          </a:p>
          <a:p>
            <a:endParaRPr lang="nn-NO" baseline="0" dirty="0" smtClean="0"/>
          </a:p>
          <a:p>
            <a:r>
              <a:rPr lang="nn-NO" baseline="0" dirty="0" smtClean="0"/>
              <a:t>For å holde dette varmt er det et tema på alle intervju vi har. Alle som er på intervju får vite at vi har nulltoleranse for baksnakking, og at dette er viktig for oss. På denne måten er de klar over </a:t>
            </a:r>
            <a:r>
              <a:rPr lang="nn-NO" baseline="0" dirty="0" err="1" smtClean="0"/>
              <a:t>hvilke</a:t>
            </a:r>
            <a:r>
              <a:rPr lang="nn-NO" baseline="0" dirty="0" smtClean="0"/>
              <a:t> regler som gjelder </a:t>
            </a:r>
            <a:r>
              <a:rPr lang="nn-NO" baseline="0" dirty="0" err="1" smtClean="0"/>
              <a:t>allerede</a:t>
            </a:r>
            <a:r>
              <a:rPr lang="nn-NO" baseline="0" dirty="0" smtClean="0"/>
              <a:t> før de begynner. </a:t>
            </a:r>
          </a:p>
          <a:p>
            <a:r>
              <a:rPr lang="nn-NO" baseline="0" dirty="0" smtClean="0"/>
              <a:t>For de som </a:t>
            </a:r>
            <a:r>
              <a:rPr lang="nn-NO" baseline="0" dirty="0" err="1" smtClean="0"/>
              <a:t>ikke</a:t>
            </a:r>
            <a:r>
              <a:rPr lang="nn-NO" baseline="0" dirty="0" smtClean="0"/>
              <a:t> får jobb tenker vi at det har en effekt for å bygge et rykte som en god arbeidsplass. </a:t>
            </a:r>
          </a:p>
        </p:txBody>
      </p:sp>
      <p:sp>
        <p:nvSpPr>
          <p:cNvPr id="4" name="Plassholder for lysbildenummer 3"/>
          <p:cNvSpPr>
            <a:spLocks noGrp="1"/>
          </p:cNvSpPr>
          <p:nvPr>
            <p:ph type="sldNum" sz="quarter" idx="10"/>
          </p:nvPr>
        </p:nvSpPr>
        <p:spPr/>
        <p:txBody>
          <a:bodyPr/>
          <a:lstStyle/>
          <a:p>
            <a:fld id="{6D756928-0722-402B-9AD5-67339E6004B0}" type="slidenum">
              <a:rPr lang="nn-NO" smtClean="0"/>
              <a:t>4</a:t>
            </a:fld>
            <a:endParaRPr lang="nn-NO"/>
          </a:p>
        </p:txBody>
      </p:sp>
    </p:spTree>
    <p:extLst>
      <p:ext uri="{BB962C8B-B14F-4D97-AF65-F5344CB8AC3E}">
        <p14:creationId xmlns:p14="http://schemas.microsoft.com/office/powerpoint/2010/main" val="109874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smtClean="0"/>
              <a:t>Det er kanskje en </a:t>
            </a:r>
            <a:r>
              <a:rPr lang="nn-NO" dirty="0" err="1" smtClean="0"/>
              <a:t>klisje</a:t>
            </a:r>
            <a:r>
              <a:rPr lang="nn-NO" dirty="0" smtClean="0"/>
              <a:t>, men </a:t>
            </a:r>
            <a:r>
              <a:rPr lang="nn-NO" dirty="0" err="1" smtClean="0"/>
              <a:t>jeg</a:t>
            </a:r>
            <a:r>
              <a:rPr lang="nn-NO" dirty="0" smtClean="0"/>
              <a:t> </a:t>
            </a:r>
            <a:r>
              <a:rPr lang="nn-NO" dirty="0" err="1" smtClean="0"/>
              <a:t>tror</a:t>
            </a:r>
            <a:r>
              <a:rPr lang="nn-NO" dirty="0" smtClean="0"/>
              <a:t> at en fornøyd </a:t>
            </a:r>
            <a:r>
              <a:rPr lang="nn-NO" dirty="0" err="1" smtClean="0"/>
              <a:t>medarbeider</a:t>
            </a:r>
            <a:r>
              <a:rPr lang="nn-NO" dirty="0" smtClean="0"/>
              <a:t> </a:t>
            </a:r>
            <a:r>
              <a:rPr lang="nn-NO" dirty="0" err="1" smtClean="0"/>
              <a:t>vanligvis</a:t>
            </a:r>
            <a:r>
              <a:rPr lang="nn-NO" dirty="0" smtClean="0"/>
              <a:t> er en hyggelig </a:t>
            </a:r>
            <a:r>
              <a:rPr lang="nn-NO" dirty="0" err="1" smtClean="0"/>
              <a:t>medarbeider</a:t>
            </a:r>
            <a:r>
              <a:rPr lang="nn-NO" dirty="0" smtClean="0"/>
              <a:t>. </a:t>
            </a:r>
          </a:p>
          <a:p>
            <a:endParaRPr lang="nn-NO" dirty="0" smtClean="0"/>
          </a:p>
          <a:p>
            <a:r>
              <a:rPr lang="nn-NO" dirty="0" err="1" smtClean="0"/>
              <a:t>Selv</a:t>
            </a:r>
            <a:r>
              <a:rPr lang="nn-NO" baseline="0" dirty="0" smtClean="0"/>
              <a:t> om jobben er aldri så kjekk, har de fleste av oss heldigvis et liv </a:t>
            </a:r>
            <a:r>
              <a:rPr lang="nn-NO" baseline="0" dirty="0" err="1" smtClean="0"/>
              <a:t>utenom</a:t>
            </a:r>
            <a:r>
              <a:rPr lang="nn-NO" baseline="0" dirty="0" smtClean="0"/>
              <a:t>. </a:t>
            </a:r>
          </a:p>
          <a:p>
            <a:r>
              <a:rPr lang="nn-NO" baseline="0" dirty="0" smtClean="0"/>
              <a:t>Vi vet at det å jobbe turnus kan være tøft, og det å måtte jobbe når andre har fri er </a:t>
            </a:r>
            <a:r>
              <a:rPr lang="nn-NO" baseline="0" dirty="0" err="1" smtClean="0"/>
              <a:t>ikke</a:t>
            </a:r>
            <a:r>
              <a:rPr lang="nn-NO" baseline="0" dirty="0" smtClean="0"/>
              <a:t> alltid like kjekt. </a:t>
            </a:r>
          </a:p>
          <a:p>
            <a:endParaRPr lang="nn-NO" baseline="0" dirty="0" smtClean="0"/>
          </a:p>
          <a:p>
            <a:r>
              <a:rPr lang="nn-NO" baseline="0" dirty="0" smtClean="0"/>
              <a:t>Vi har årsturnus, og </a:t>
            </a:r>
            <a:r>
              <a:rPr lang="nn-NO" baseline="0" dirty="0" err="1" smtClean="0"/>
              <a:t>jeg</a:t>
            </a:r>
            <a:r>
              <a:rPr lang="nn-NO" baseline="0" dirty="0" smtClean="0"/>
              <a:t> strekker meg langt for å oppfylle alle </a:t>
            </a:r>
            <a:r>
              <a:rPr lang="nn-NO" baseline="0" dirty="0" err="1" smtClean="0"/>
              <a:t>ønsker</a:t>
            </a:r>
            <a:r>
              <a:rPr lang="nn-NO" baseline="0" dirty="0" smtClean="0"/>
              <a:t>. Det tar litt ekstra tid, men den </a:t>
            </a:r>
            <a:r>
              <a:rPr lang="nn-NO" baseline="0" dirty="0" err="1" smtClean="0"/>
              <a:t>tiden</a:t>
            </a:r>
            <a:r>
              <a:rPr lang="nn-NO" baseline="0" dirty="0" smtClean="0"/>
              <a:t> </a:t>
            </a:r>
            <a:r>
              <a:rPr lang="nn-NO" baseline="0" dirty="0" err="1" smtClean="0"/>
              <a:t>tror</a:t>
            </a:r>
            <a:r>
              <a:rPr lang="nn-NO" baseline="0" dirty="0" smtClean="0"/>
              <a:t> eg at eg får mye igjen for. </a:t>
            </a:r>
          </a:p>
          <a:p>
            <a:r>
              <a:rPr lang="nn-NO" dirty="0" smtClean="0"/>
              <a:t>Også</a:t>
            </a:r>
            <a:r>
              <a:rPr lang="nn-NO" baseline="0" dirty="0" smtClean="0"/>
              <a:t> de som </a:t>
            </a:r>
            <a:r>
              <a:rPr lang="nn-NO" baseline="0" dirty="0" err="1" smtClean="0"/>
              <a:t>jobber</a:t>
            </a:r>
            <a:r>
              <a:rPr lang="nn-NO" baseline="0" dirty="0" smtClean="0"/>
              <a:t> på Sotra legevakt skal ha </a:t>
            </a:r>
            <a:r>
              <a:rPr lang="nn-NO" baseline="0" dirty="0" err="1" smtClean="0"/>
              <a:t>mulighet</a:t>
            </a:r>
            <a:r>
              <a:rPr lang="nn-NO" baseline="0" dirty="0" smtClean="0"/>
              <a:t> til å synge i et kor </a:t>
            </a:r>
            <a:r>
              <a:rPr lang="nn-NO" baseline="0" dirty="0" err="1" smtClean="0"/>
              <a:t>hver</a:t>
            </a:r>
            <a:r>
              <a:rPr lang="nn-NO" baseline="0" dirty="0" smtClean="0"/>
              <a:t> </a:t>
            </a:r>
            <a:r>
              <a:rPr lang="nn-NO" baseline="0" dirty="0" err="1" smtClean="0"/>
              <a:t>tirsdag</a:t>
            </a:r>
            <a:r>
              <a:rPr lang="nn-NO" baseline="0" dirty="0" smtClean="0"/>
              <a:t> om de </a:t>
            </a:r>
            <a:r>
              <a:rPr lang="nn-NO" baseline="0" dirty="0" err="1" smtClean="0"/>
              <a:t>ønsker</a:t>
            </a:r>
            <a:r>
              <a:rPr lang="nn-NO" baseline="0" dirty="0" smtClean="0"/>
              <a:t> det, og å få legge opp turnusen slik at </a:t>
            </a:r>
            <a:r>
              <a:rPr lang="nn-NO" baseline="0" dirty="0" err="1" smtClean="0"/>
              <a:t>hjemmekabalen</a:t>
            </a:r>
            <a:r>
              <a:rPr lang="nn-NO" baseline="0" dirty="0" smtClean="0"/>
              <a:t> går opp </a:t>
            </a:r>
            <a:r>
              <a:rPr lang="nn-NO" baseline="0" dirty="0" err="1" smtClean="0"/>
              <a:t>selv</a:t>
            </a:r>
            <a:r>
              <a:rPr lang="nn-NO" baseline="0" dirty="0" smtClean="0"/>
              <a:t> om mannen </a:t>
            </a:r>
            <a:r>
              <a:rPr lang="nn-NO" baseline="0" dirty="0" err="1" smtClean="0"/>
              <a:t>jobber</a:t>
            </a:r>
            <a:r>
              <a:rPr lang="nn-NO" baseline="0" dirty="0" smtClean="0"/>
              <a:t> i en annen turnus. </a:t>
            </a:r>
          </a:p>
          <a:p>
            <a:r>
              <a:rPr lang="nn-NO" baseline="0" dirty="0" smtClean="0"/>
              <a:t>Noen syntes det er godt å jobbe </a:t>
            </a:r>
            <a:r>
              <a:rPr lang="nn-NO" baseline="0" dirty="0" err="1" smtClean="0"/>
              <a:t>jevnt</a:t>
            </a:r>
            <a:r>
              <a:rPr lang="nn-NO" baseline="0" dirty="0" smtClean="0"/>
              <a:t>, mens andre </a:t>
            </a:r>
            <a:r>
              <a:rPr lang="nn-NO" baseline="0" dirty="0" err="1" smtClean="0"/>
              <a:t>ønsker</a:t>
            </a:r>
            <a:r>
              <a:rPr lang="nn-NO" baseline="0" dirty="0" smtClean="0"/>
              <a:t> å jobbe komprimert for å få lengre </a:t>
            </a:r>
            <a:r>
              <a:rPr lang="nn-NO" baseline="0" dirty="0" err="1" smtClean="0"/>
              <a:t>friperioder</a:t>
            </a:r>
            <a:r>
              <a:rPr lang="nn-NO" baseline="0" dirty="0" smtClean="0"/>
              <a:t>. </a:t>
            </a:r>
          </a:p>
          <a:p>
            <a:endParaRPr lang="nn-NO" baseline="0" dirty="0" smtClean="0"/>
          </a:p>
          <a:p>
            <a:r>
              <a:rPr lang="nn-NO" baseline="0" dirty="0" err="1" smtClean="0"/>
              <a:t>Jeg</a:t>
            </a:r>
            <a:r>
              <a:rPr lang="nn-NO" baseline="0" dirty="0" smtClean="0"/>
              <a:t> </a:t>
            </a:r>
            <a:r>
              <a:rPr lang="nn-NO" baseline="0" dirty="0" err="1" smtClean="0"/>
              <a:t>velger</a:t>
            </a:r>
            <a:r>
              <a:rPr lang="nn-NO" baseline="0" dirty="0" smtClean="0"/>
              <a:t> å lete med lys og lykt etter </a:t>
            </a:r>
            <a:r>
              <a:rPr lang="nn-NO" baseline="0" dirty="0" err="1" smtClean="0"/>
              <a:t>muligheter</a:t>
            </a:r>
            <a:r>
              <a:rPr lang="nn-NO" baseline="0" dirty="0" smtClean="0"/>
              <a:t> for å få denne kabalen til å gå opp, og stort sett får vi det til. </a:t>
            </a:r>
            <a:r>
              <a:rPr lang="nn-NO" baseline="0" dirty="0" smtClean="0"/>
              <a:t>Har fått høre </a:t>
            </a:r>
            <a:r>
              <a:rPr lang="nn-NO" baseline="0" dirty="0" err="1" smtClean="0"/>
              <a:t>fra</a:t>
            </a:r>
            <a:r>
              <a:rPr lang="nn-NO" baseline="0" dirty="0" smtClean="0"/>
              <a:t> andre at dette ikkje går an, det er for </a:t>
            </a:r>
            <a:r>
              <a:rPr lang="nn-NO" baseline="0" dirty="0" err="1" smtClean="0"/>
              <a:t>tidkrevende</a:t>
            </a:r>
            <a:r>
              <a:rPr lang="nn-NO" baseline="0" dirty="0" smtClean="0"/>
              <a:t> og det blir en urettferdig turnus. Det er ingen av våre </a:t>
            </a:r>
            <a:r>
              <a:rPr lang="nn-NO" baseline="0" dirty="0" err="1" smtClean="0"/>
              <a:t>ansatte</a:t>
            </a:r>
            <a:r>
              <a:rPr lang="nn-NO" baseline="0" dirty="0" smtClean="0"/>
              <a:t> som </a:t>
            </a:r>
            <a:r>
              <a:rPr lang="nn-NO" baseline="0" dirty="0" err="1" smtClean="0"/>
              <a:t>sier</a:t>
            </a:r>
            <a:r>
              <a:rPr lang="nn-NO" baseline="0" dirty="0" smtClean="0"/>
              <a:t> dette er urettferdig, og </a:t>
            </a:r>
            <a:r>
              <a:rPr lang="nn-NO" baseline="0" dirty="0" err="1" smtClean="0"/>
              <a:t>jeg</a:t>
            </a:r>
            <a:r>
              <a:rPr lang="nn-NO" baseline="0" dirty="0" smtClean="0"/>
              <a:t> </a:t>
            </a:r>
            <a:r>
              <a:rPr lang="nn-NO" baseline="0" dirty="0" err="1" smtClean="0"/>
              <a:t>mener</a:t>
            </a:r>
            <a:r>
              <a:rPr lang="nn-NO" baseline="0" dirty="0" smtClean="0"/>
              <a:t> at det at det ikkje er likt ikkje betyr at det er urettferdig. </a:t>
            </a:r>
            <a:endParaRPr lang="nn-NO" baseline="0" dirty="0" smtClean="0"/>
          </a:p>
          <a:p>
            <a:endParaRPr lang="nn-NO" dirty="0" smtClean="0"/>
          </a:p>
          <a:p>
            <a:r>
              <a:rPr lang="nn-NO" dirty="0" err="1" smtClean="0"/>
              <a:t>Selvfølgelig</a:t>
            </a:r>
            <a:r>
              <a:rPr lang="nn-NO" dirty="0" smtClean="0"/>
              <a:t> har det noe å si</a:t>
            </a:r>
            <a:r>
              <a:rPr lang="nn-NO" baseline="0" dirty="0" smtClean="0"/>
              <a:t> for arbeidsmiljøet at den enkelte føler at sine behov blir møtt. Gjør også at de </a:t>
            </a:r>
            <a:r>
              <a:rPr lang="nn-NO" baseline="0" dirty="0" err="1" smtClean="0"/>
              <a:t>ansatte</a:t>
            </a:r>
            <a:r>
              <a:rPr lang="nn-NO" baseline="0" dirty="0" smtClean="0"/>
              <a:t> stiller opp når jobben trenger det. </a:t>
            </a:r>
            <a:endParaRPr lang="nn-NO" dirty="0" smtClean="0"/>
          </a:p>
          <a:p>
            <a:endParaRPr lang="nn-NO" dirty="0" smtClean="0"/>
          </a:p>
        </p:txBody>
      </p:sp>
      <p:sp>
        <p:nvSpPr>
          <p:cNvPr id="4" name="Plassholder for lysbildenummer 3"/>
          <p:cNvSpPr>
            <a:spLocks noGrp="1"/>
          </p:cNvSpPr>
          <p:nvPr>
            <p:ph type="sldNum" sz="quarter" idx="10"/>
          </p:nvPr>
        </p:nvSpPr>
        <p:spPr/>
        <p:txBody>
          <a:bodyPr/>
          <a:lstStyle/>
          <a:p>
            <a:fld id="{6D756928-0722-402B-9AD5-67339E6004B0}" type="slidenum">
              <a:rPr lang="nn-NO" smtClean="0"/>
              <a:t>5</a:t>
            </a:fld>
            <a:endParaRPr lang="nn-NO"/>
          </a:p>
        </p:txBody>
      </p:sp>
    </p:spTree>
    <p:extLst>
      <p:ext uri="{BB962C8B-B14F-4D97-AF65-F5344CB8AC3E}">
        <p14:creationId xmlns:p14="http://schemas.microsoft.com/office/powerpoint/2010/main" val="1580426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smtClean="0"/>
              <a:t>Vi har både julebord og </a:t>
            </a:r>
            <a:r>
              <a:rPr lang="nn-NO" dirty="0" err="1" smtClean="0"/>
              <a:t>sommerfester</a:t>
            </a:r>
            <a:r>
              <a:rPr lang="nn-NO" dirty="0" smtClean="0"/>
              <a:t> , men eg har tro på at det er de små </a:t>
            </a:r>
            <a:r>
              <a:rPr lang="nn-NO" dirty="0" err="1" smtClean="0"/>
              <a:t>tingene</a:t>
            </a:r>
            <a:r>
              <a:rPr lang="nn-NO" dirty="0" smtClean="0"/>
              <a:t> i</a:t>
            </a:r>
            <a:r>
              <a:rPr lang="nn-NO" baseline="0" dirty="0" smtClean="0"/>
              <a:t> </a:t>
            </a:r>
            <a:r>
              <a:rPr lang="nn-NO" baseline="0" dirty="0" err="1" smtClean="0"/>
              <a:t>arbeidshverdagen</a:t>
            </a:r>
            <a:r>
              <a:rPr lang="nn-NO" baseline="0" dirty="0" smtClean="0"/>
              <a:t> som er </a:t>
            </a:r>
            <a:r>
              <a:rPr lang="nn-NO" baseline="0" dirty="0" err="1" smtClean="0"/>
              <a:t>viktigst</a:t>
            </a:r>
            <a:r>
              <a:rPr lang="nn-NO" baseline="0" dirty="0" smtClean="0"/>
              <a:t> for miljøet. </a:t>
            </a:r>
          </a:p>
          <a:p>
            <a:endParaRPr lang="nn-NO" baseline="0" dirty="0" smtClean="0"/>
          </a:p>
          <a:p>
            <a:r>
              <a:rPr lang="nn-NO" baseline="0" dirty="0" smtClean="0"/>
              <a:t>Mens </a:t>
            </a:r>
            <a:r>
              <a:rPr lang="nn-NO" baseline="0" dirty="0" err="1" smtClean="0"/>
              <a:t>jeg</a:t>
            </a:r>
            <a:r>
              <a:rPr lang="nn-NO" baseline="0" dirty="0" smtClean="0"/>
              <a:t> satt og </a:t>
            </a:r>
            <a:r>
              <a:rPr lang="nn-NO" baseline="0" dirty="0" err="1" smtClean="0"/>
              <a:t>planlagte</a:t>
            </a:r>
            <a:r>
              <a:rPr lang="nn-NO" baseline="0" dirty="0" smtClean="0"/>
              <a:t> dette fikk eg en </a:t>
            </a:r>
            <a:r>
              <a:rPr lang="nn-NO" baseline="0" dirty="0" err="1" smtClean="0"/>
              <a:t>sms</a:t>
            </a:r>
            <a:r>
              <a:rPr lang="nn-NO" baseline="0" dirty="0" smtClean="0"/>
              <a:t>, der sto det « Hei alle som skal på dagvakt i </a:t>
            </a:r>
            <a:r>
              <a:rPr lang="nn-NO" baseline="0" dirty="0" err="1" smtClean="0"/>
              <a:t>morgen</a:t>
            </a:r>
            <a:r>
              <a:rPr lang="nn-NO" baseline="0" dirty="0" smtClean="0"/>
              <a:t>. I natt baker vi </a:t>
            </a:r>
            <a:r>
              <a:rPr lang="nn-NO" baseline="0" dirty="0" err="1" smtClean="0"/>
              <a:t>rundstykker</a:t>
            </a:r>
            <a:r>
              <a:rPr lang="nn-NO" baseline="0" dirty="0" smtClean="0"/>
              <a:t> til </a:t>
            </a:r>
            <a:r>
              <a:rPr lang="nn-NO" baseline="0" dirty="0" err="1" smtClean="0"/>
              <a:t>frokost</a:t>
            </a:r>
            <a:r>
              <a:rPr lang="nn-NO" baseline="0" dirty="0" smtClean="0"/>
              <a:t> til </a:t>
            </a:r>
            <a:r>
              <a:rPr lang="nn-NO" baseline="0" dirty="0" err="1" smtClean="0"/>
              <a:t>dere</a:t>
            </a:r>
            <a:r>
              <a:rPr lang="nn-NO" baseline="0" dirty="0" smtClean="0"/>
              <a:t>. Ta med et pålegg du liker så koser vi oss </a:t>
            </a:r>
            <a:r>
              <a:rPr lang="nn-NO" baseline="0" dirty="0" err="1" smtClean="0"/>
              <a:t>sammen</a:t>
            </a:r>
            <a:r>
              <a:rPr lang="nn-NO" baseline="0" dirty="0" smtClean="0"/>
              <a:t>. Hilsen </a:t>
            </a:r>
            <a:r>
              <a:rPr lang="nn-NO" baseline="0" dirty="0" err="1" smtClean="0"/>
              <a:t>fra</a:t>
            </a:r>
            <a:r>
              <a:rPr lang="nn-NO" baseline="0" dirty="0" smtClean="0"/>
              <a:t> </a:t>
            </a:r>
            <a:r>
              <a:rPr lang="nn-NO" baseline="0" dirty="0" err="1" smtClean="0"/>
              <a:t>nattevakten</a:t>
            </a:r>
            <a:r>
              <a:rPr lang="nn-NO" baseline="0" dirty="0" smtClean="0"/>
              <a:t>». </a:t>
            </a:r>
          </a:p>
          <a:p>
            <a:endParaRPr lang="nn-NO" dirty="0" smtClean="0"/>
          </a:p>
          <a:p>
            <a:r>
              <a:rPr lang="nn-NO" dirty="0" smtClean="0"/>
              <a:t>Nå er det </a:t>
            </a:r>
            <a:r>
              <a:rPr lang="nn-NO" dirty="0" err="1" smtClean="0"/>
              <a:t>selvsagt</a:t>
            </a:r>
            <a:r>
              <a:rPr lang="nn-NO" dirty="0" smtClean="0"/>
              <a:t> ikkje</a:t>
            </a:r>
            <a:r>
              <a:rPr lang="nn-NO" baseline="0" dirty="0" smtClean="0"/>
              <a:t> rom for å bake </a:t>
            </a:r>
            <a:r>
              <a:rPr lang="nn-NO" baseline="0" dirty="0" err="1" smtClean="0"/>
              <a:t>hver</a:t>
            </a:r>
            <a:r>
              <a:rPr lang="nn-NO" baseline="0" dirty="0" smtClean="0"/>
              <a:t> </a:t>
            </a:r>
            <a:r>
              <a:rPr lang="nn-NO" baseline="0" dirty="0" err="1" smtClean="0"/>
              <a:t>eneste</a:t>
            </a:r>
            <a:r>
              <a:rPr lang="nn-NO" baseline="0" dirty="0" smtClean="0"/>
              <a:t> natt, stort sett har de det travelt;-) Men  </a:t>
            </a:r>
            <a:r>
              <a:rPr lang="nn-NO" baseline="0" dirty="0" err="1" smtClean="0"/>
              <a:t>jeg</a:t>
            </a:r>
            <a:r>
              <a:rPr lang="nn-NO" baseline="0" dirty="0" smtClean="0"/>
              <a:t> syntes det var et godt eksempel på  </a:t>
            </a:r>
            <a:r>
              <a:rPr lang="nn-NO" baseline="0" dirty="0" smtClean="0"/>
              <a:t>den positive kulturen som har </a:t>
            </a:r>
            <a:r>
              <a:rPr lang="nn-NO" baseline="0" dirty="0" err="1" smtClean="0"/>
              <a:t>vokst</a:t>
            </a:r>
            <a:r>
              <a:rPr lang="nn-NO" baseline="0" smtClean="0"/>
              <a:t> frem. </a:t>
            </a:r>
          </a:p>
          <a:p>
            <a:endParaRPr lang="nn-NO" baseline="0" dirty="0" smtClean="0"/>
          </a:p>
          <a:p>
            <a:r>
              <a:rPr lang="nn-NO" baseline="0" dirty="0" smtClean="0"/>
              <a:t>- </a:t>
            </a:r>
            <a:r>
              <a:rPr lang="nn-NO" baseline="0" dirty="0" smtClean="0"/>
              <a:t>at vi tørr å by på oss </a:t>
            </a:r>
            <a:r>
              <a:rPr lang="nn-NO" baseline="0" dirty="0" err="1" smtClean="0"/>
              <a:t>selv</a:t>
            </a:r>
            <a:r>
              <a:rPr lang="nn-NO" baseline="0" dirty="0" smtClean="0"/>
              <a:t>, å gi </a:t>
            </a:r>
            <a:r>
              <a:rPr lang="nn-NO" baseline="0" dirty="0" err="1" smtClean="0"/>
              <a:t>hverandre</a:t>
            </a:r>
            <a:r>
              <a:rPr lang="nn-NO" baseline="0" dirty="0" smtClean="0"/>
              <a:t> ros</a:t>
            </a:r>
          </a:p>
          <a:p>
            <a:pPr marL="0" indent="0">
              <a:buFontTx/>
              <a:buNone/>
            </a:pPr>
            <a:r>
              <a:rPr lang="nn-NO" baseline="0" dirty="0" smtClean="0"/>
              <a:t>-At noen husker bursdagen din</a:t>
            </a:r>
          </a:p>
          <a:p>
            <a:pPr marL="171450" indent="-171450">
              <a:buFontTx/>
              <a:buChar char="-"/>
            </a:pPr>
            <a:r>
              <a:rPr lang="nn-NO" baseline="0" dirty="0" smtClean="0"/>
              <a:t>At kollegaer som er i permisjon/ </a:t>
            </a:r>
            <a:r>
              <a:rPr lang="nn-NO" baseline="0" dirty="0" err="1" smtClean="0"/>
              <a:t>sykemeldt</a:t>
            </a:r>
            <a:r>
              <a:rPr lang="nn-NO" baseline="0" dirty="0" smtClean="0"/>
              <a:t> blir invitert til å </a:t>
            </a:r>
            <a:r>
              <a:rPr lang="nn-NO" baseline="0" dirty="0" err="1" smtClean="0"/>
              <a:t>spise</a:t>
            </a:r>
            <a:r>
              <a:rPr lang="nn-NO" baseline="0" dirty="0" smtClean="0"/>
              <a:t> lunsj med oss, </a:t>
            </a:r>
            <a:r>
              <a:rPr lang="nn-NO" baseline="0" dirty="0" err="1" smtClean="0"/>
              <a:t>fagdager</a:t>
            </a:r>
            <a:r>
              <a:rPr lang="nn-NO" baseline="0" dirty="0" smtClean="0"/>
              <a:t> og kurs.</a:t>
            </a:r>
          </a:p>
          <a:p>
            <a:pPr marL="171450" indent="-171450">
              <a:buFontTx/>
              <a:buChar char="-"/>
            </a:pPr>
            <a:r>
              <a:rPr lang="nb-NO" baseline="0" dirty="0" smtClean="0"/>
              <a:t>Gjør noe kjekt for de som skal på jobb</a:t>
            </a:r>
          </a:p>
          <a:p>
            <a:pPr marL="171450" indent="-171450">
              <a:buFontTx/>
              <a:buChar char="-"/>
            </a:pPr>
            <a:r>
              <a:rPr lang="nb-NO" baseline="0" dirty="0" smtClean="0"/>
              <a:t>Oppmuntrer til at folk tar initiativ til felles ting uten alkohol…</a:t>
            </a:r>
            <a:endParaRPr lang="nn-NO" baseline="0" dirty="0" smtClean="0"/>
          </a:p>
          <a:p>
            <a:pPr marL="171450" indent="-171450">
              <a:buFontTx/>
              <a:buChar char="-"/>
            </a:pPr>
            <a:endParaRPr lang="nn-NO" baseline="0" dirty="0" smtClean="0"/>
          </a:p>
          <a:p>
            <a:pPr marL="0" indent="0">
              <a:buFontTx/>
              <a:buNone/>
            </a:pPr>
            <a:r>
              <a:rPr lang="nn-NO" baseline="0" dirty="0" smtClean="0">
                <a:solidFill>
                  <a:srgbClr val="FF0000"/>
                </a:solidFill>
              </a:rPr>
              <a:t>I tøffe </a:t>
            </a:r>
            <a:r>
              <a:rPr lang="nn-NO" baseline="0" dirty="0" err="1" smtClean="0">
                <a:solidFill>
                  <a:srgbClr val="FF0000"/>
                </a:solidFill>
              </a:rPr>
              <a:t>perioder</a:t>
            </a:r>
            <a:r>
              <a:rPr lang="nn-NO" baseline="0" dirty="0" smtClean="0">
                <a:solidFill>
                  <a:srgbClr val="FF0000"/>
                </a:solidFill>
              </a:rPr>
              <a:t> på jobb har vi noen </a:t>
            </a:r>
            <a:r>
              <a:rPr lang="nn-NO" baseline="0" dirty="0" err="1" smtClean="0">
                <a:solidFill>
                  <a:srgbClr val="FF0000"/>
                </a:solidFill>
              </a:rPr>
              <a:t>ganger</a:t>
            </a:r>
            <a:r>
              <a:rPr lang="nn-NO" baseline="0" dirty="0" smtClean="0">
                <a:solidFill>
                  <a:srgbClr val="FF0000"/>
                </a:solidFill>
              </a:rPr>
              <a:t> invitert de </a:t>
            </a:r>
            <a:r>
              <a:rPr lang="nn-NO" baseline="0" dirty="0" err="1" smtClean="0">
                <a:solidFill>
                  <a:srgbClr val="FF0000"/>
                </a:solidFill>
              </a:rPr>
              <a:t>ansatte</a:t>
            </a:r>
            <a:r>
              <a:rPr lang="nn-NO" baseline="0" dirty="0" smtClean="0">
                <a:solidFill>
                  <a:srgbClr val="FF0000"/>
                </a:solidFill>
              </a:rPr>
              <a:t> på en middag. En hyggelig kveld med gode kollegaer. Dette har </a:t>
            </a:r>
            <a:r>
              <a:rPr lang="nn-NO" baseline="0" dirty="0" err="1" smtClean="0">
                <a:solidFill>
                  <a:srgbClr val="FF0000"/>
                </a:solidFill>
              </a:rPr>
              <a:t>jeg</a:t>
            </a:r>
            <a:r>
              <a:rPr lang="nn-NO" baseline="0" dirty="0" smtClean="0">
                <a:solidFill>
                  <a:srgbClr val="FF0000"/>
                </a:solidFill>
              </a:rPr>
              <a:t> måtte forsvare, for det finnes </a:t>
            </a:r>
            <a:r>
              <a:rPr lang="nn-NO" baseline="0" dirty="0" err="1" smtClean="0">
                <a:solidFill>
                  <a:srgbClr val="FF0000"/>
                </a:solidFill>
              </a:rPr>
              <a:t>selvsagt</a:t>
            </a:r>
            <a:r>
              <a:rPr lang="nn-NO" baseline="0" dirty="0" smtClean="0">
                <a:solidFill>
                  <a:srgbClr val="FF0000"/>
                </a:solidFill>
              </a:rPr>
              <a:t> ingen post for det i budsjettet. </a:t>
            </a:r>
          </a:p>
          <a:p>
            <a:pPr marL="0" indent="0">
              <a:buFontTx/>
              <a:buNone/>
            </a:pPr>
            <a:r>
              <a:rPr lang="nn-NO" baseline="0" dirty="0" smtClean="0">
                <a:solidFill>
                  <a:srgbClr val="FF0000"/>
                </a:solidFill>
              </a:rPr>
              <a:t>Men en middag for 40 </a:t>
            </a:r>
            <a:r>
              <a:rPr lang="nn-NO" baseline="0" dirty="0" err="1" smtClean="0">
                <a:solidFill>
                  <a:srgbClr val="FF0000"/>
                </a:solidFill>
              </a:rPr>
              <a:t>stykker</a:t>
            </a:r>
            <a:r>
              <a:rPr lang="nn-NO" baseline="0" dirty="0" smtClean="0">
                <a:solidFill>
                  <a:srgbClr val="FF0000"/>
                </a:solidFill>
              </a:rPr>
              <a:t> </a:t>
            </a:r>
            <a:r>
              <a:rPr lang="nn-NO" baseline="0" dirty="0" err="1" smtClean="0">
                <a:solidFill>
                  <a:srgbClr val="FF0000"/>
                </a:solidFill>
              </a:rPr>
              <a:t>koster</a:t>
            </a:r>
            <a:r>
              <a:rPr lang="nn-NO" baseline="0" dirty="0" smtClean="0">
                <a:solidFill>
                  <a:srgbClr val="FF0000"/>
                </a:solidFill>
              </a:rPr>
              <a:t> kanskje 12 000. Det er ikkje så mange </a:t>
            </a:r>
            <a:r>
              <a:rPr lang="nn-NO" baseline="0" dirty="0" err="1" smtClean="0">
                <a:solidFill>
                  <a:srgbClr val="FF0000"/>
                </a:solidFill>
              </a:rPr>
              <a:t>frynsegoder</a:t>
            </a:r>
            <a:r>
              <a:rPr lang="nn-NO" baseline="0" dirty="0" smtClean="0">
                <a:solidFill>
                  <a:srgbClr val="FF0000"/>
                </a:solidFill>
              </a:rPr>
              <a:t> vi har i kommunen, så </a:t>
            </a:r>
            <a:r>
              <a:rPr lang="nn-NO" baseline="0" dirty="0" err="1" smtClean="0">
                <a:solidFill>
                  <a:srgbClr val="FF0000"/>
                </a:solidFill>
              </a:rPr>
              <a:t>tilbakemeldingene</a:t>
            </a:r>
            <a:r>
              <a:rPr lang="nn-NO" baseline="0" dirty="0" smtClean="0">
                <a:solidFill>
                  <a:srgbClr val="FF0000"/>
                </a:solidFill>
              </a:rPr>
              <a:t> er at det får de </a:t>
            </a:r>
            <a:r>
              <a:rPr lang="nn-NO" baseline="0" dirty="0" err="1" smtClean="0">
                <a:solidFill>
                  <a:srgbClr val="FF0000"/>
                </a:solidFill>
              </a:rPr>
              <a:t>ansatte</a:t>
            </a:r>
            <a:r>
              <a:rPr lang="nn-NO" baseline="0" dirty="0" smtClean="0">
                <a:solidFill>
                  <a:srgbClr val="FF0000"/>
                </a:solidFill>
              </a:rPr>
              <a:t> til å føle seg verdsatt. </a:t>
            </a:r>
          </a:p>
          <a:p>
            <a:pPr marL="0" indent="0">
              <a:buFontTx/>
              <a:buNone/>
            </a:pPr>
            <a:r>
              <a:rPr lang="nn-NO" baseline="0" dirty="0" err="1" smtClean="0">
                <a:solidFill>
                  <a:srgbClr val="FF0000"/>
                </a:solidFill>
              </a:rPr>
              <a:t>Jeg</a:t>
            </a:r>
            <a:r>
              <a:rPr lang="nn-NO" baseline="0" dirty="0" smtClean="0">
                <a:solidFill>
                  <a:srgbClr val="FF0000"/>
                </a:solidFill>
              </a:rPr>
              <a:t> kan </a:t>
            </a:r>
            <a:r>
              <a:rPr lang="nn-NO" baseline="0" dirty="0" err="1" smtClean="0">
                <a:solidFill>
                  <a:srgbClr val="FF0000"/>
                </a:solidFill>
              </a:rPr>
              <a:t>ikke</a:t>
            </a:r>
            <a:r>
              <a:rPr lang="nn-NO" baseline="0" dirty="0" smtClean="0">
                <a:solidFill>
                  <a:srgbClr val="FF0000"/>
                </a:solidFill>
              </a:rPr>
              <a:t> dokumentere effekten av dette, men </a:t>
            </a:r>
            <a:r>
              <a:rPr lang="nn-NO" baseline="0" dirty="0" err="1" smtClean="0">
                <a:solidFill>
                  <a:srgbClr val="FF0000"/>
                </a:solidFill>
              </a:rPr>
              <a:t>jeg</a:t>
            </a:r>
            <a:r>
              <a:rPr lang="nn-NO" baseline="0" dirty="0" smtClean="0">
                <a:solidFill>
                  <a:srgbClr val="FF0000"/>
                </a:solidFill>
              </a:rPr>
              <a:t> </a:t>
            </a:r>
            <a:r>
              <a:rPr lang="nn-NO" baseline="0" dirty="0" err="1" smtClean="0">
                <a:solidFill>
                  <a:srgbClr val="FF0000"/>
                </a:solidFill>
              </a:rPr>
              <a:t>tror</a:t>
            </a:r>
            <a:r>
              <a:rPr lang="nn-NO" baseline="0" dirty="0" smtClean="0">
                <a:solidFill>
                  <a:srgbClr val="FF0000"/>
                </a:solidFill>
              </a:rPr>
              <a:t> at totalen av trivsel på jobb gjør at </a:t>
            </a:r>
            <a:r>
              <a:rPr lang="nn-NO" baseline="0" dirty="0" err="1" smtClean="0">
                <a:solidFill>
                  <a:srgbClr val="FF0000"/>
                </a:solidFill>
              </a:rPr>
              <a:t>sykefraværet</a:t>
            </a:r>
            <a:r>
              <a:rPr lang="nn-NO" baseline="0" dirty="0" smtClean="0">
                <a:solidFill>
                  <a:srgbClr val="FF0000"/>
                </a:solidFill>
              </a:rPr>
              <a:t> går ned. Og man skal </a:t>
            </a:r>
            <a:r>
              <a:rPr lang="nn-NO" baseline="0" dirty="0" err="1" smtClean="0">
                <a:solidFill>
                  <a:srgbClr val="FF0000"/>
                </a:solidFill>
              </a:rPr>
              <a:t>ikke</a:t>
            </a:r>
            <a:r>
              <a:rPr lang="nn-NO" baseline="0" dirty="0" smtClean="0">
                <a:solidFill>
                  <a:srgbClr val="FF0000"/>
                </a:solidFill>
              </a:rPr>
              <a:t> ha mange vakter med </a:t>
            </a:r>
            <a:r>
              <a:rPr lang="nn-NO" baseline="0" dirty="0" err="1" smtClean="0">
                <a:solidFill>
                  <a:srgbClr val="FF0000"/>
                </a:solidFill>
              </a:rPr>
              <a:t>sykdom</a:t>
            </a:r>
            <a:r>
              <a:rPr lang="nn-NO" baseline="0" dirty="0" smtClean="0">
                <a:solidFill>
                  <a:srgbClr val="FF0000"/>
                </a:solidFill>
              </a:rPr>
              <a:t> før de 12 000 er spart inn….</a:t>
            </a:r>
            <a:endParaRPr lang="nn-NO" baseline="0" dirty="0" smtClean="0">
              <a:solidFill>
                <a:srgbClr val="FF0000"/>
              </a:solidFill>
            </a:endParaRPr>
          </a:p>
          <a:p>
            <a:endParaRPr lang="nn-NO" baseline="0" dirty="0" smtClean="0"/>
          </a:p>
          <a:p>
            <a:endParaRPr lang="nn-NO" baseline="0" dirty="0" smtClean="0"/>
          </a:p>
          <a:p>
            <a:endParaRPr lang="nn-NO" dirty="0"/>
          </a:p>
        </p:txBody>
      </p:sp>
      <p:sp>
        <p:nvSpPr>
          <p:cNvPr id="4" name="Plassholder for lysbildenummer 3"/>
          <p:cNvSpPr>
            <a:spLocks noGrp="1"/>
          </p:cNvSpPr>
          <p:nvPr>
            <p:ph type="sldNum" sz="quarter" idx="10"/>
          </p:nvPr>
        </p:nvSpPr>
        <p:spPr/>
        <p:txBody>
          <a:bodyPr/>
          <a:lstStyle/>
          <a:p>
            <a:fld id="{6D756928-0722-402B-9AD5-67339E6004B0}" type="slidenum">
              <a:rPr lang="nn-NO" smtClean="0"/>
              <a:t>6</a:t>
            </a:fld>
            <a:endParaRPr lang="nn-NO"/>
          </a:p>
        </p:txBody>
      </p:sp>
    </p:spTree>
    <p:extLst>
      <p:ext uri="{BB962C8B-B14F-4D97-AF65-F5344CB8AC3E}">
        <p14:creationId xmlns:p14="http://schemas.microsoft.com/office/powerpoint/2010/main" val="2832182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err="1" smtClean="0"/>
              <a:t>Tilstedeværende</a:t>
            </a:r>
            <a:r>
              <a:rPr lang="nn-NO" dirty="0" smtClean="0"/>
              <a:t> </a:t>
            </a:r>
            <a:r>
              <a:rPr lang="nn-NO" dirty="0" err="1" smtClean="0"/>
              <a:t>ledere</a:t>
            </a:r>
            <a:r>
              <a:rPr lang="nn-NO" baseline="0" dirty="0" smtClean="0"/>
              <a:t> er viktig for arbeidsmiljøet. </a:t>
            </a:r>
          </a:p>
          <a:p>
            <a:r>
              <a:rPr lang="nn-NO" baseline="0" dirty="0" smtClean="0"/>
              <a:t>Det skal være lett å nå meg, og få </a:t>
            </a:r>
            <a:r>
              <a:rPr lang="nn-NO" baseline="0" dirty="0" err="1" smtClean="0"/>
              <a:t>svar</a:t>
            </a:r>
            <a:r>
              <a:rPr lang="nn-NO" baseline="0" dirty="0" smtClean="0"/>
              <a:t>. Dette er igjen </a:t>
            </a:r>
            <a:r>
              <a:rPr lang="nn-NO" baseline="0" dirty="0" err="1" smtClean="0"/>
              <a:t>klisjeer</a:t>
            </a:r>
            <a:r>
              <a:rPr lang="nn-NO" baseline="0" dirty="0" smtClean="0"/>
              <a:t>, samtidig møter </a:t>
            </a:r>
            <a:r>
              <a:rPr lang="nn-NO" baseline="0" dirty="0" err="1" smtClean="0"/>
              <a:t>jeg</a:t>
            </a:r>
            <a:r>
              <a:rPr lang="nn-NO" baseline="0" dirty="0" smtClean="0"/>
              <a:t>  </a:t>
            </a:r>
            <a:r>
              <a:rPr lang="nn-NO" baseline="0" dirty="0" err="1" smtClean="0"/>
              <a:t>ledere</a:t>
            </a:r>
            <a:r>
              <a:rPr lang="nn-NO" baseline="0" dirty="0" smtClean="0"/>
              <a:t> </a:t>
            </a:r>
            <a:r>
              <a:rPr lang="nn-NO" baseline="0" dirty="0" err="1" smtClean="0"/>
              <a:t>fra</a:t>
            </a:r>
            <a:r>
              <a:rPr lang="nn-NO" baseline="0" dirty="0" smtClean="0"/>
              <a:t> andre arbeidsplasser som </a:t>
            </a:r>
            <a:r>
              <a:rPr lang="nn-NO" baseline="0" dirty="0" err="1" smtClean="0"/>
              <a:t>sier</a:t>
            </a:r>
            <a:r>
              <a:rPr lang="nn-NO" baseline="0" dirty="0" smtClean="0"/>
              <a:t> de opplever det er så vanskelig å prioritere tid til dette. Samtidig kunne mange av </a:t>
            </a:r>
            <a:r>
              <a:rPr lang="nn-NO" baseline="0" dirty="0" err="1" smtClean="0"/>
              <a:t>problemene</a:t>
            </a:r>
            <a:r>
              <a:rPr lang="nn-NO" baseline="0" dirty="0" smtClean="0"/>
              <a:t> de beskriver fyller </a:t>
            </a:r>
            <a:r>
              <a:rPr lang="nn-NO" baseline="0" dirty="0" err="1" smtClean="0"/>
              <a:t>tiden</a:t>
            </a:r>
            <a:r>
              <a:rPr lang="nn-NO" baseline="0" dirty="0" smtClean="0"/>
              <a:t> </a:t>
            </a:r>
            <a:r>
              <a:rPr lang="nn-NO" baseline="0" dirty="0" err="1" smtClean="0"/>
              <a:t>deres</a:t>
            </a:r>
            <a:r>
              <a:rPr lang="nn-NO" baseline="0" dirty="0" smtClean="0"/>
              <a:t>, </a:t>
            </a:r>
            <a:r>
              <a:rPr lang="nn-NO" baseline="0" dirty="0" err="1" smtClean="0"/>
              <a:t>muligens</a:t>
            </a:r>
            <a:r>
              <a:rPr lang="nn-NO" baseline="0" dirty="0" smtClean="0"/>
              <a:t> vært </a:t>
            </a:r>
            <a:r>
              <a:rPr lang="nn-NO" baseline="0" dirty="0" err="1" smtClean="0"/>
              <a:t>ungått</a:t>
            </a:r>
            <a:r>
              <a:rPr lang="nn-NO" baseline="0" dirty="0" smtClean="0"/>
              <a:t> om de hadde vært </a:t>
            </a:r>
            <a:r>
              <a:rPr lang="nn-NO" baseline="0" dirty="0" err="1" smtClean="0"/>
              <a:t>tilstede</a:t>
            </a:r>
            <a:r>
              <a:rPr lang="nn-NO" baseline="0" dirty="0" smtClean="0"/>
              <a:t> og fått </a:t>
            </a:r>
            <a:r>
              <a:rPr lang="nn-NO" baseline="0" dirty="0" err="1" smtClean="0"/>
              <a:t>lyttet</a:t>
            </a:r>
            <a:r>
              <a:rPr lang="nn-NO" baseline="0" dirty="0" smtClean="0"/>
              <a:t> og tatt ting før de får </a:t>
            </a:r>
            <a:r>
              <a:rPr lang="nn-NO" baseline="0" dirty="0" err="1" smtClean="0"/>
              <a:t>vokst</a:t>
            </a:r>
            <a:r>
              <a:rPr lang="nn-NO" baseline="0" dirty="0" smtClean="0"/>
              <a:t> seg store. </a:t>
            </a:r>
          </a:p>
          <a:p>
            <a:endParaRPr lang="nn-NO" baseline="0" dirty="0" smtClean="0"/>
          </a:p>
          <a:p>
            <a:r>
              <a:rPr lang="nn-NO" baseline="0" dirty="0" smtClean="0"/>
              <a:t>Mitt geniale verktøy for å </a:t>
            </a:r>
            <a:r>
              <a:rPr lang="nn-NO" baseline="0" dirty="0" err="1" smtClean="0"/>
              <a:t>øke</a:t>
            </a:r>
            <a:r>
              <a:rPr lang="nn-NO" baseline="0" dirty="0" smtClean="0"/>
              <a:t> </a:t>
            </a:r>
            <a:r>
              <a:rPr lang="nn-NO" baseline="0" dirty="0" err="1" smtClean="0"/>
              <a:t>tilstedeværelsen</a:t>
            </a:r>
            <a:r>
              <a:rPr lang="nn-NO" baseline="0" dirty="0" smtClean="0"/>
              <a:t> er </a:t>
            </a:r>
            <a:r>
              <a:rPr lang="nn-NO" baseline="0" dirty="0" err="1" smtClean="0"/>
              <a:t>kaffe</a:t>
            </a:r>
            <a:r>
              <a:rPr lang="nn-NO" baseline="0" dirty="0" smtClean="0"/>
              <a:t>. Det er utrolig </a:t>
            </a:r>
            <a:r>
              <a:rPr lang="nn-NO" baseline="0" dirty="0" err="1" smtClean="0"/>
              <a:t>hvor</a:t>
            </a:r>
            <a:r>
              <a:rPr lang="nn-NO" baseline="0" dirty="0" smtClean="0"/>
              <a:t> mange fine samtaler man kan få over en kopp </a:t>
            </a:r>
            <a:r>
              <a:rPr lang="nn-NO" baseline="0" dirty="0" err="1" smtClean="0"/>
              <a:t>kaffe</a:t>
            </a:r>
            <a:r>
              <a:rPr lang="nn-NO" baseline="0" dirty="0" smtClean="0"/>
              <a:t>. </a:t>
            </a:r>
          </a:p>
          <a:p>
            <a:r>
              <a:rPr lang="nn-NO" baseline="0" dirty="0" smtClean="0"/>
              <a:t>De </a:t>
            </a:r>
            <a:r>
              <a:rPr lang="nn-NO" baseline="0" dirty="0" err="1" smtClean="0"/>
              <a:t>ansatte</a:t>
            </a:r>
            <a:r>
              <a:rPr lang="nn-NO" baseline="0" dirty="0" smtClean="0"/>
              <a:t> får også en anledning til å lufte </a:t>
            </a:r>
            <a:r>
              <a:rPr lang="nn-NO" baseline="0" dirty="0" err="1" smtClean="0"/>
              <a:t>frustrasjoner</a:t>
            </a:r>
            <a:r>
              <a:rPr lang="nn-NO" baseline="0" dirty="0" smtClean="0"/>
              <a:t> før de blir store </a:t>
            </a:r>
            <a:r>
              <a:rPr lang="nn-NO" baseline="0" dirty="0" err="1" smtClean="0"/>
              <a:t>problemer</a:t>
            </a:r>
            <a:r>
              <a:rPr lang="nn-NO" baseline="0" dirty="0" smtClean="0"/>
              <a:t>, men eg kan også ta opp ting på </a:t>
            </a:r>
            <a:r>
              <a:rPr lang="nn-NO" baseline="0" dirty="0" err="1" smtClean="0"/>
              <a:t>lavest</a:t>
            </a:r>
            <a:r>
              <a:rPr lang="nn-NO" baseline="0" dirty="0" smtClean="0"/>
              <a:t> mulig nivå. </a:t>
            </a:r>
          </a:p>
          <a:p>
            <a:endParaRPr lang="nb-NO" baseline="0" dirty="0" smtClean="0"/>
          </a:p>
          <a:p>
            <a:endParaRPr lang="nn-NO" baseline="0" dirty="0" smtClean="0"/>
          </a:p>
          <a:p>
            <a:r>
              <a:rPr lang="nn-NO" baseline="0" dirty="0" err="1" smtClean="0"/>
              <a:t>Døren</a:t>
            </a:r>
            <a:r>
              <a:rPr lang="nn-NO" baseline="0" dirty="0" smtClean="0"/>
              <a:t> til kontoret mitt er stort sett alltid </a:t>
            </a:r>
            <a:r>
              <a:rPr lang="nn-NO" baseline="0" dirty="0" err="1" smtClean="0"/>
              <a:t>åpen</a:t>
            </a:r>
            <a:r>
              <a:rPr lang="nn-NO" baseline="0" dirty="0" smtClean="0"/>
              <a:t>. </a:t>
            </a:r>
          </a:p>
          <a:p>
            <a:endParaRPr lang="nb-NO" baseline="0" dirty="0" smtClean="0"/>
          </a:p>
          <a:p>
            <a:r>
              <a:rPr lang="nb-NO" baseline="0" dirty="0" smtClean="0"/>
              <a:t>Jeg har selv jobbet som nattevakt, og syntes det var dumt å aldri se lederen. Har derfor vært bevisst på å starte tidlig en del morgener slik at jeg også skal få tid til en prat med nattevaktene. </a:t>
            </a:r>
            <a:endParaRPr lang="nn-NO" baseline="0" dirty="0" smtClean="0"/>
          </a:p>
        </p:txBody>
      </p:sp>
      <p:sp>
        <p:nvSpPr>
          <p:cNvPr id="4" name="Plassholder for lysbildenummer 3"/>
          <p:cNvSpPr>
            <a:spLocks noGrp="1"/>
          </p:cNvSpPr>
          <p:nvPr>
            <p:ph type="sldNum" sz="quarter" idx="10"/>
          </p:nvPr>
        </p:nvSpPr>
        <p:spPr/>
        <p:txBody>
          <a:bodyPr/>
          <a:lstStyle/>
          <a:p>
            <a:fld id="{6D756928-0722-402B-9AD5-67339E6004B0}" type="slidenum">
              <a:rPr lang="nn-NO" smtClean="0"/>
              <a:t>7</a:t>
            </a:fld>
            <a:endParaRPr lang="nn-NO"/>
          </a:p>
        </p:txBody>
      </p:sp>
    </p:spTree>
    <p:extLst>
      <p:ext uri="{BB962C8B-B14F-4D97-AF65-F5344CB8AC3E}">
        <p14:creationId xmlns:p14="http://schemas.microsoft.com/office/powerpoint/2010/main" val="387456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Vi</a:t>
            </a:r>
            <a:r>
              <a:rPr lang="nb-NO" baseline="0" dirty="0" smtClean="0"/>
              <a:t> har jobbet for å skape en «</a:t>
            </a:r>
            <a:r>
              <a:rPr lang="nb-NO" baseline="0" dirty="0" err="1" smtClean="0"/>
              <a:t>vi-følelse</a:t>
            </a:r>
            <a:r>
              <a:rPr lang="nb-NO" baseline="0" dirty="0" smtClean="0"/>
              <a:t>» blant leger/sykepleiere. </a:t>
            </a:r>
          </a:p>
          <a:p>
            <a:r>
              <a:rPr lang="nb-NO" baseline="0" dirty="0" smtClean="0"/>
              <a:t>Dette ble enklere når legene fikk fastlønn, ble ansatt. </a:t>
            </a:r>
          </a:p>
          <a:p>
            <a:endParaRPr lang="nb-NO" baseline="0" dirty="0" smtClean="0"/>
          </a:p>
          <a:p>
            <a:r>
              <a:rPr lang="nb-NO" baseline="0" dirty="0" smtClean="0"/>
              <a:t>-   Åpen om forventninger fra lege-sykepleier, sykepleier-lege, blant annet i prosedyrer</a:t>
            </a:r>
          </a:p>
          <a:p>
            <a:pPr marL="171450" indent="-171450">
              <a:buFontTx/>
              <a:buChar char="-"/>
            </a:pPr>
            <a:r>
              <a:rPr lang="nb-NO" baseline="0" dirty="0" smtClean="0"/>
              <a:t>Tatt tak i problemstillinger som har dukket opp</a:t>
            </a:r>
          </a:p>
          <a:p>
            <a:pPr marL="171450" indent="-171450">
              <a:buFontTx/>
              <a:buChar char="-"/>
            </a:pPr>
            <a:r>
              <a:rPr lang="nb-NO" baseline="0" dirty="0" smtClean="0"/>
              <a:t>Felles samtrening hver uke</a:t>
            </a:r>
          </a:p>
          <a:p>
            <a:pPr marL="171450" indent="-171450">
              <a:buFontTx/>
              <a:buChar char="-"/>
            </a:pPr>
            <a:r>
              <a:rPr lang="nb-NO" dirty="0" smtClean="0"/>
              <a:t>Felles lunsj på dagvakter ( så sant det lar seg gjøre)</a:t>
            </a:r>
          </a:p>
          <a:p>
            <a:pPr marL="171450" indent="-171450">
              <a:buFontTx/>
              <a:buChar char="-"/>
            </a:pPr>
            <a:r>
              <a:rPr lang="nb-NO" dirty="0" smtClean="0"/>
              <a:t>Felles julebord/ leger. Fokus på å invitere vaktleger</a:t>
            </a:r>
          </a:p>
          <a:p>
            <a:pPr marL="171450" indent="-171450">
              <a:buFontTx/>
              <a:buChar char="-"/>
            </a:pPr>
            <a:r>
              <a:rPr lang="nb-NO" dirty="0" smtClean="0"/>
              <a:t>Godt arbeidsmiljø hos sykepleiere.</a:t>
            </a:r>
            <a:r>
              <a:rPr lang="nb-NO" baseline="0" dirty="0" smtClean="0"/>
              <a:t> Større turnover hos legene </a:t>
            </a:r>
            <a:r>
              <a:rPr lang="nb-NO" baseline="0" dirty="0" err="1" smtClean="0"/>
              <a:t>pga</a:t>
            </a:r>
            <a:r>
              <a:rPr lang="nb-NO" baseline="0" dirty="0" smtClean="0"/>
              <a:t> turnusleger, vikarer. Når det kommer nye har sykepleierne gjort en innsats for å inkludere dem. </a:t>
            </a:r>
          </a:p>
          <a:p>
            <a:pPr marL="171450" indent="-171450">
              <a:buFontTx/>
              <a:buChar char="-"/>
            </a:pPr>
            <a:endParaRPr lang="nb-NO" dirty="0" smtClean="0"/>
          </a:p>
          <a:p>
            <a:pPr marL="0" indent="0">
              <a:buFontTx/>
              <a:buNone/>
            </a:pPr>
            <a:r>
              <a:rPr lang="nb-NO" dirty="0" smtClean="0"/>
              <a:t>Dette</a:t>
            </a:r>
            <a:r>
              <a:rPr lang="nb-NO" baseline="0" dirty="0" smtClean="0"/>
              <a:t> var de erfaringene jeg hadde tid til å dele. Håper det kanskje er noe av det som dere kan ta med til deres arbeidsplass. </a:t>
            </a:r>
          </a:p>
          <a:p>
            <a:pPr marL="0" indent="0">
              <a:buFontTx/>
              <a:buNone/>
            </a:pPr>
            <a:r>
              <a:rPr lang="nb-NO" baseline="0" dirty="0" smtClean="0"/>
              <a:t>Takk for meg. </a:t>
            </a:r>
            <a:endParaRPr lang="nb-NO" dirty="0" smtClean="0"/>
          </a:p>
          <a:p>
            <a:pPr marL="171450" indent="-171450">
              <a:buFontTx/>
              <a:buChar char="-"/>
            </a:pPr>
            <a:endParaRPr lang="nn-NO" dirty="0"/>
          </a:p>
        </p:txBody>
      </p:sp>
      <p:sp>
        <p:nvSpPr>
          <p:cNvPr id="4" name="Plassholder for lysbildenummer 3"/>
          <p:cNvSpPr>
            <a:spLocks noGrp="1"/>
          </p:cNvSpPr>
          <p:nvPr>
            <p:ph type="sldNum" sz="quarter" idx="10"/>
          </p:nvPr>
        </p:nvSpPr>
        <p:spPr/>
        <p:txBody>
          <a:bodyPr/>
          <a:lstStyle/>
          <a:p>
            <a:fld id="{6D756928-0722-402B-9AD5-67339E6004B0}" type="slidenum">
              <a:rPr lang="nn-NO" smtClean="0"/>
              <a:t>8</a:t>
            </a:fld>
            <a:endParaRPr lang="nn-NO"/>
          </a:p>
        </p:txBody>
      </p:sp>
    </p:spTree>
    <p:extLst>
      <p:ext uri="{BB962C8B-B14F-4D97-AF65-F5344CB8AC3E}">
        <p14:creationId xmlns:p14="http://schemas.microsoft.com/office/powerpoint/2010/main" val="2343731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9" name="Tittel 1"/>
          <p:cNvSpPr>
            <a:spLocks noGrp="1"/>
          </p:cNvSpPr>
          <p:nvPr>
            <p:ph type="ctrTitle"/>
          </p:nvPr>
        </p:nvSpPr>
        <p:spPr>
          <a:xfrm>
            <a:off x="0" y="3717032"/>
            <a:ext cx="4571998" cy="1180935"/>
          </a:xfr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smtClean="0"/>
              <a:t>Klikk for å redigere tittelstil</a:t>
            </a:r>
            <a:endParaRPr lang="nn-NO" dirty="0"/>
          </a:p>
        </p:txBody>
      </p:sp>
      <p:sp>
        <p:nvSpPr>
          <p:cNvPr id="10" name="Undertittel 2"/>
          <p:cNvSpPr>
            <a:spLocks noGrp="1"/>
          </p:cNvSpPr>
          <p:nvPr>
            <p:ph type="subTitle" idx="1"/>
          </p:nvPr>
        </p:nvSpPr>
        <p:spPr>
          <a:xfrm>
            <a:off x="0" y="5196562"/>
            <a:ext cx="4572000" cy="896734"/>
          </a:xfr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n-NO" dirty="0"/>
          </a:p>
        </p:txBody>
      </p:sp>
    </p:spTree>
    <p:extLst>
      <p:ext uri="{BB962C8B-B14F-4D97-AF65-F5344CB8AC3E}">
        <p14:creationId xmlns:p14="http://schemas.microsoft.com/office/powerpoint/2010/main" val="300445473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6" name="Plassholder for dato 5"/>
          <p:cNvSpPr>
            <a:spLocks noGrp="1"/>
          </p:cNvSpPr>
          <p:nvPr>
            <p:ph type="dt" sz="half" idx="10"/>
          </p:nvPr>
        </p:nvSpPr>
        <p:spPr/>
        <p:txBody>
          <a:bodyPr/>
          <a:lstStyle/>
          <a:p>
            <a:endParaRPr lang="nn-NO" dirty="0"/>
          </a:p>
        </p:txBody>
      </p:sp>
      <p:sp>
        <p:nvSpPr>
          <p:cNvPr id="7" name="Plassholder for bunntekst 6"/>
          <p:cNvSpPr>
            <a:spLocks noGrp="1"/>
          </p:cNvSpPr>
          <p:nvPr>
            <p:ph type="ftr" sz="quarter" idx="11"/>
          </p:nvPr>
        </p:nvSpPr>
        <p:spPr/>
        <p:txBody>
          <a:bodyPr/>
          <a:lstStyle/>
          <a:p>
            <a:endParaRPr lang="nn-NO" dirty="0"/>
          </a:p>
        </p:txBody>
      </p:sp>
      <p:sp>
        <p:nvSpPr>
          <p:cNvPr id="8" name="Plassholder for lysbildenummer 7"/>
          <p:cNvSpPr>
            <a:spLocks noGrp="1"/>
          </p:cNvSpPr>
          <p:nvPr>
            <p:ph type="sldNum" sz="quarter" idx="12"/>
          </p:nvPr>
        </p:nvSpPr>
        <p:spPr/>
        <p:txBody>
          <a:bodyPr/>
          <a:lstStyle/>
          <a:p>
            <a:fld id="{3C3A6922-2C30-4BC5-B43E-BB12E61A9113}" type="slidenum">
              <a:rPr lang="nn-NO" smtClean="0"/>
              <a:pPr/>
              <a:t>‹#›</a:t>
            </a:fld>
            <a:endParaRPr lang="nn-NO" dirty="0"/>
          </a:p>
        </p:txBody>
      </p:sp>
    </p:spTree>
    <p:extLst>
      <p:ext uri="{BB962C8B-B14F-4D97-AF65-F5344CB8AC3E}">
        <p14:creationId xmlns:p14="http://schemas.microsoft.com/office/powerpoint/2010/main" val="211017458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539750" y="273053"/>
            <a:ext cx="2987528" cy="1100433"/>
          </a:xfrm>
          <a:prstGeom prst="rect">
            <a:avLst/>
          </a:prstGeom>
        </p:spPr>
        <p:txBody>
          <a:bodyPr anchor="b"/>
          <a:lstStyle>
            <a:lvl1pPr algn="l">
              <a:defRPr sz="2000" b="1">
                <a:solidFill>
                  <a:schemeClr val="tx1">
                    <a:lumMod val="50000"/>
                    <a:lumOff val="50000"/>
                  </a:schemeClr>
                </a:solidFill>
              </a:defRPr>
            </a:lvl1pPr>
          </a:lstStyle>
          <a:p>
            <a:r>
              <a:rPr lang="nb-NO" smtClean="0"/>
              <a:t>Klikk for å redigere tittelstil</a:t>
            </a:r>
            <a:endParaRPr lang="nn-NO" dirty="0"/>
          </a:p>
        </p:txBody>
      </p:sp>
      <p:sp>
        <p:nvSpPr>
          <p:cNvPr id="3" name="Plassholder for innhold 2"/>
          <p:cNvSpPr>
            <a:spLocks noGrp="1"/>
          </p:cNvSpPr>
          <p:nvPr>
            <p:ph idx="1"/>
          </p:nvPr>
        </p:nvSpPr>
        <p:spPr>
          <a:xfrm>
            <a:off x="3635290" y="273054"/>
            <a:ext cx="3889038" cy="5603872"/>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
        <p:nvSpPr>
          <p:cNvPr id="4" name="Plassholder for tekst 3"/>
          <p:cNvSpPr>
            <a:spLocks noGrp="1"/>
          </p:cNvSpPr>
          <p:nvPr>
            <p:ph type="body" sz="half" idx="2"/>
          </p:nvPr>
        </p:nvSpPr>
        <p:spPr>
          <a:xfrm>
            <a:off x="541164" y="1435100"/>
            <a:ext cx="2975770" cy="4441825"/>
          </a:xfrm>
          <a:prstGeom prst="rect">
            <a:avLst/>
          </a:prstGeo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9" name="Plassholder for dato 8"/>
          <p:cNvSpPr>
            <a:spLocks noGrp="1"/>
          </p:cNvSpPr>
          <p:nvPr>
            <p:ph type="dt" sz="half" idx="10"/>
          </p:nvPr>
        </p:nvSpPr>
        <p:spPr/>
        <p:txBody>
          <a:bodyPr/>
          <a:lstStyle/>
          <a:p>
            <a:endParaRPr lang="nn-NO" dirty="0"/>
          </a:p>
        </p:txBody>
      </p:sp>
      <p:sp>
        <p:nvSpPr>
          <p:cNvPr id="10" name="Plassholder for bunntekst 9"/>
          <p:cNvSpPr>
            <a:spLocks noGrp="1"/>
          </p:cNvSpPr>
          <p:nvPr>
            <p:ph type="ftr" sz="quarter" idx="11"/>
          </p:nvPr>
        </p:nvSpPr>
        <p:spPr/>
        <p:txBody>
          <a:bodyPr/>
          <a:lstStyle/>
          <a:p>
            <a:endParaRPr lang="nn-NO" dirty="0"/>
          </a:p>
        </p:txBody>
      </p:sp>
      <p:sp>
        <p:nvSpPr>
          <p:cNvPr id="11" name="Plassholder for lysbildenummer 10"/>
          <p:cNvSpPr>
            <a:spLocks noGrp="1"/>
          </p:cNvSpPr>
          <p:nvPr>
            <p:ph type="sldNum" sz="quarter" idx="12"/>
          </p:nvPr>
        </p:nvSpPr>
        <p:spPr/>
        <p:txBody>
          <a:bodyPr/>
          <a:lstStyle/>
          <a:p>
            <a:fld id="{3C3A6922-2C30-4BC5-B43E-BB12E61A9113}" type="slidenum">
              <a:rPr lang="nn-NO" smtClean="0"/>
              <a:pPr/>
              <a:t>‹#›</a:t>
            </a:fld>
            <a:endParaRPr lang="nn-NO" dirty="0"/>
          </a:p>
        </p:txBody>
      </p:sp>
    </p:spTree>
    <p:extLst>
      <p:ext uri="{BB962C8B-B14F-4D97-AF65-F5344CB8AC3E}">
        <p14:creationId xmlns:p14="http://schemas.microsoft.com/office/powerpoint/2010/main" val="21594714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539750" y="4869160"/>
            <a:ext cx="8064698" cy="359020"/>
          </a:xfrm>
          <a:prstGeom prst="rect">
            <a:avLst/>
          </a:prstGeom>
        </p:spPr>
        <p:txBody>
          <a:bodyPr anchor="b"/>
          <a:lstStyle>
            <a:lvl1pPr algn="l">
              <a:defRPr sz="2000" b="1">
                <a:solidFill>
                  <a:schemeClr val="tx1">
                    <a:lumMod val="50000"/>
                    <a:lumOff val="50000"/>
                  </a:schemeClr>
                </a:solidFill>
              </a:defRPr>
            </a:lvl1pPr>
          </a:lstStyle>
          <a:p>
            <a:r>
              <a:rPr lang="nb-NO" smtClean="0"/>
              <a:t>Klikk for å redigere tittelstil</a:t>
            </a:r>
            <a:endParaRPr lang="nn-NO" dirty="0"/>
          </a:p>
        </p:txBody>
      </p:sp>
      <p:sp>
        <p:nvSpPr>
          <p:cNvPr id="3" name="Plassholder for bilde 2"/>
          <p:cNvSpPr>
            <a:spLocks noGrp="1"/>
          </p:cNvSpPr>
          <p:nvPr>
            <p:ph type="pic" idx="1"/>
          </p:nvPr>
        </p:nvSpPr>
        <p:spPr>
          <a:xfrm>
            <a:off x="539750" y="1268760"/>
            <a:ext cx="8064698" cy="3384375"/>
          </a:xfrm>
          <a:prstGeom prst="rect">
            <a:avLst/>
          </a:prstGeom>
          <a:ln>
            <a:solidFill>
              <a:schemeClr val="tx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n-NO" dirty="0"/>
          </a:p>
        </p:txBody>
      </p:sp>
      <p:sp>
        <p:nvSpPr>
          <p:cNvPr id="4" name="Plassholder for tekst 3"/>
          <p:cNvSpPr>
            <a:spLocks noGrp="1"/>
          </p:cNvSpPr>
          <p:nvPr>
            <p:ph type="body" sz="half" idx="2"/>
          </p:nvPr>
        </p:nvSpPr>
        <p:spPr>
          <a:xfrm>
            <a:off x="539750" y="5367868"/>
            <a:ext cx="8064698" cy="509057"/>
          </a:xfrm>
          <a:prstGeom prst="rect">
            <a:avLst/>
          </a:prstGeo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9" name="Plassholder for dato 8"/>
          <p:cNvSpPr>
            <a:spLocks noGrp="1"/>
          </p:cNvSpPr>
          <p:nvPr>
            <p:ph type="dt" sz="half" idx="10"/>
          </p:nvPr>
        </p:nvSpPr>
        <p:spPr/>
        <p:txBody>
          <a:bodyPr/>
          <a:lstStyle/>
          <a:p>
            <a:endParaRPr lang="nn-NO" dirty="0"/>
          </a:p>
        </p:txBody>
      </p:sp>
      <p:sp>
        <p:nvSpPr>
          <p:cNvPr id="10" name="Plassholder for bunntekst 9"/>
          <p:cNvSpPr>
            <a:spLocks noGrp="1"/>
          </p:cNvSpPr>
          <p:nvPr>
            <p:ph type="ftr" sz="quarter" idx="11"/>
          </p:nvPr>
        </p:nvSpPr>
        <p:spPr/>
        <p:txBody>
          <a:bodyPr/>
          <a:lstStyle/>
          <a:p>
            <a:endParaRPr lang="nn-NO" dirty="0"/>
          </a:p>
        </p:txBody>
      </p:sp>
      <p:sp>
        <p:nvSpPr>
          <p:cNvPr id="11" name="Plassholder for lysbildenummer 10"/>
          <p:cNvSpPr>
            <a:spLocks noGrp="1"/>
          </p:cNvSpPr>
          <p:nvPr>
            <p:ph type="sldNum" sz="quarter" idx="12"/>
          </p:nvPr>
        </p:nvSpPr>
        <p:spPr/>
        <p:txBody>
          <a:bodyPr/>
          <a:lstStyle/>
          <a:p>
            <a:fld id="{3C3A6922-2C30-4BC5-B43E-BB12E61A9113}" type="slidenum">
              <a:rPr lang="nn-NO" smtClean="0"/>
              <a:pPr/>
              <a:t>‹#›</a:t>
            </a:fld>
            <a:endParaRPr lang="nn-NO" dirty="0"/>
          </a:p>
        </p:txBody>
      </p:sp>
    </p:spTree>
    <p:extLst>
      <p:ext uri="{BB962C8B-B14F-4D97-AF65-F5344CB8AC3E}">
        <p14:creationId xmlns:p14="http://schemas.microsoft.com/office/powerpoint/2010/main" val="292046570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9"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10"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391097391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5"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7"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12196372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5"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7"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119713256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5"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7"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97946070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5"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7"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412459438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5"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7"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64184275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5"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7"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2783205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39553" y="1484314"/>
            <a:ext cx="7920880" cy="4392611"/>
          </a:xfrm>
          <a:prstGeom prst="rect">
            <a:avLst/>
          </a:prstGeom>
        </p:spPr>
        <p:txBody>
          <a:bodyP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
        <p:nvSpPr>
          <p:cNvPr id="11" name="Plassholder for dato 10"/>
          <p:cNvSpPr>
            <a:spLocks noGrp="1"/>
          </p:cNvSpPr>
          <p:nvPr>
            <p:ph type="dt" sz="half" idx="10"/>
          </p:nvPr>
        </p:nvSpPr>
        <p:spPr>
          <a:xfrm>
            <a:off x="1115616" y="6472255"/>
            <a:ext cx="1475186" cy="365125"/>
          </a:xfrm>
        </p:spPr>
        <p:txBody>
          <a:bodyPr/>
          <a:lstStyle/>
          <a:p>
            <a:endParaRPr lang="nn-NO" dirty="0"/>
          </a:p>
        </p:txBody>
      </p:sp>
      <p:sp>
        <p:nvSpPr>
          <p:cNvPr id="12" name="Plassholder for bunntekst 11"/>
          <p:cNvSpPr>
            <a:spLocks noGrp="1"/>
          </p:cNvSpPr>
          <p:nvPr>
            <p:ph type="ftr" sz="quarter" idx="11"/>
          </p:nvPr>
        </p:nvSpPr>
        <p:spPr>
          <a:xfrm>
            <a:off x="1115616" y="6472255"/>
            <a:ext cx="6948239" cy="365125"/>
          </a:xfrm>
        </p:spPr>
        <p:txBody>
          <a:bodyPr/>
          <a:lstStyle>
            <a:lvl1pPr>
              <a:defRPr>
                <a:solidFill>
                  <a:schemeClr val="tx1">
                    <a:lumMod val="75000"/>
                    <a:lumOff val="25000"/>
                  </a:schemeClr>
                </a:solidFill>
              </a:defRPr>
            </a:lvl1pPr>
          </a:lstStyle>
          <a:p>
            <a:endParaRPr lang="nn-NO" dirty="0"/>
          </a:p>
        </p:txBody>
      </p:sp>
      <p:sp>
        <p:nvSpPr>
          <p:cNvPr id="13" name="Plassholder for lysbildenummer 12"/>
          <p:cNvSpPr>
            <a:spLocks noGrp="1"/>
          </p:cNvSpPr>
          <p:nvPr>
            <p:ph type="sldNum" sz="quarter" idx="12"/>
          </p:nvPr>
        </p:nvSpPr>
        <p:spPr>
          <a:xfrm>
            <a:off x="7884368" y="6472255"/>
            <a:ext cx="576064" cy="365125"/>
          </a:xfrm>
        </p:spPr>
        <p:txBody>
          <a:bodyPr/>
          <a:lstStyle/>
          <a:p>
            <a:fld id="{3C3A6922-2C30-4BC5-B43E-BB12E61A9113}" type="slidenum">
              <a:rPr lang="nn-NO" smtClean="0"/>
              <a:pPr/>
              <a:t>‹#›</a:t>
            </a:fld>
            <a:endParaRPr lang="nn-NO" dirty="0"/>
          </a:p>
        </p:txBody>
      </p:sp>
      <p:sp>
        <p:nvSpPr>
          <p:cNvPr id="14" name="Tittel 1"/>
          <p:cNvSpPr>
            <a:spLocks noGrp="1"/>
          </p:cNvSpPr>
          <p:nvPr>
            <p:ph type="title" hasCustomPrompt="1"/>
          </p:nvPr>
        </p:nvSpPr>
        <p:spPr>
          <a:xfrm>
            <a:off x="539750" y="341313"/>
            <a:ext cx="6912571" cy="1143000"/>
          </a:xfrm>
          <a:prstGeom prst="rect">
            <a:avLst/>
          </a:prstGeom>
        </p:spPr>
        <p:txBody>
          <a:bodyPr>
            <a:normAutofit/>
          </a:bodyPr>
          <a:lstStyle>
            <a:lvl1pPr>
              <a:defRPr sz="2800">
                <a:solidFill>
                  <a:schemeClr val="tx1"/>
                </a:solidFill>
              </a:defRPr>
            </a:lvl1pPr>
          </a:lstStyle>
          <a:p>
            <a:r>
              <a:rPr lang="nb-NO" dirty="0" smtClean="0"/>
              <a:t>KLIKK FOR Å REDIGERE TITTELSTIL</a:t>
            </a:r>
            <a:endParaRPr lang="nn-NO" dirty="0"/>
          </a:p>
        </p:txBody>
      </p:sp>
    </p:spTree>
    <p:extLst>
      <p:ext uri="{BB962C8B-B14F-4D97-AF65-F5344CB8AC3E}">
        <p14:creationId xmlns:p14="http://schemas.microsoft.com/office/powerpoint/2010/main" val="139113339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5"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7"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418217909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5"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7"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200228926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5"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7"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270152279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5"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7"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9608712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5"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7"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105813930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5"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7"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413667768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5"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7"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8842480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5"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7"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202840926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5"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7"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168401390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tellysbilde-F">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6" cy="6857997"/>
          </a:xfrm>
          <a:prstGeom prst="rect">
            <a:avLst/>
          </a:prstGeom>
        </p:spPr>
      </p:pic>
      <p:sp>
        <p:nvSpPr>
          <p:cNvPr id="5" name="Tittel 1"/>
          <p:cNvSpPr>
            <a:spLocks noGrp="1"/>
          </p:cNvSpPr>
          <p:nvPr>
            <p:ph type="ctrTitle"/>
          </p:nvPr>
        </p:nvSpPr>
        <p:spPr>
          <a:xfrm>
            <a:off x="0" y="3717032"/>
            <a:ext cx="4571998" cy="1180935"/>
          </a:xfrm>
          <a:prstGeom prst="rect">
            <a:avLst/>
          </a:prstGeom>
        </p:spPr>
        <p:txBody>
          <a:bodyPr anchor="b"/>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n-NO" dirty="0"/>
          </a:p>
        </p:txBody>
      </p:sp>
      <p:sp>
        <p:nvSpPr>
          <p:cNvPr id="7" name="Undertittel 2"/>
          <p:cNvSpPr>
            <a:spLocks noGrp="1"/>
          </p:cNvSpPr>
          <p:nvPr>
            <p:ph type="subTitle" idx="1"/>
          </p:nvPr>
        </p:nvSpPr>
        <p:spPr>
          <a:xfrm>
            <a:off x="0" y="5196562"/>
            <a:ext cx="4572000" cy="896734"/>
          </a:xfrm>
          <a:prstGeom prst="rect">
            <a:avLst/>
          </a:prstGeom>
        </p:spPr>
        <p:txBody>
          <a:bodyPr>
            <a:normAutofit/>
          </a:bodyPr>
          <a:lstStyle>
            <a:lvl1pPr marL="0" indent="0" algn="ctr">
              <a:buNone/>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Tree>
    <p:extLst>
      <p:ext uri="{BB962C8B-B14F-4D97-AF65-F5344CB8AC3E}">
        <p14:creationId xmlns:p14="http://schemas.microsoft.com/office/powerpoint/2010/main" val="41157331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 Halvside">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6" cy="6857997"/>
          </a:xfrm>
          <a:prstGeom prst="rect">
            <a:avLst/>
          </a:prstGeom>
        </p:spPr>
      </p:pic>
      <p:sp>
        <p:nvSpPr>
          <p:cNvPr id="8" name="Tittel 1"/>
          <p:cNvSpPr>
            <a:spLocks noGrp="1"/>
          </p:cNvSpPr>
          <p:nvPr>
            <p:ph type="ctrTitle"/>
          </p:nvPr>
        </p:nvSpPr>
        <p:spPr>
          <a:xfrm>
            <a:off x="251520" y="1844824"/>
            <a:ext cx="4032448" cy="864096"/>
          </a:xfrm>
        </p:spPr>
        <p:txBody>
          <a:bodyPr anchor="b">
            <a:noAutofit/>
          </a:bodyPr>
          <a:lstStyle>
            <a:lvl1pPr algn="l">
              <a:defRPr sz="28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smtClean="0"/>
              <a:t>Klikk for å redigere tittelstil</a:t>
            </a:r>
            <a:endParaRPr lang="nn-NO" dirty="0"/>
          </a:p>
        </p:txBody>
      </p:sp>
      <p:sp>
        <p:nvSpPr>
          <p:cNvPr id="9" name="Plassholder for innhold 2"/>
          <p:cNvSpPr>
            <a:spLocks noGrp="1"/>
          </p:cNvSpPr>
          <p:nvPr>
            <p:ph idx="1"/>
          </p:nvPr>
        </p:nvSpPr>
        <p:spPr>
          <a:xfrm>
            <a:off x="251520" y="2756927"/>
            <a:ext cx="4032448" cy="384042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Tree>
    <p:extLst>
      <p:ext uri="{BB962C8B-B14F-4D97-AF65-F5344CB8AC3E}">
        <p14:creationId xmlns:p14="http://schemas.microsoft.com/office/powerpoint/2010/main" val="351593313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5_Tittellysbilde">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tel 1"/>
          <p:cNvSpPr>
            <a:spLocks noGrp="1"/>
          </p:cNvSpPr>
          <p:nvPr>
            <p:ph type="ctrTitle"/>
          </p:nvPr>
        </p:nvSpPr>
        <p:spPr>
          <a:xfrm>
            <a:off x="539750" y="4005064"/>
            <a:ext cx="8064698" cy="794519"/>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b-NO" dirty="0"/>
          </a:p>
        </p:txBody>
      </p:sp>
      <p:sp>
        <p:nvSpPr>
          <p:cNvPr id="3" name="Undertittel 2"/>
          <p:cNvSpPr>
            <a:spLocks noGrp="1"/>
          </p:cNvSpPr>
          <p:nvPr>
            <p:ph type="subTitle" idx="1"/>
          </p:nvPr>
        </p:nvSpPr>
        <p:spPr>
          <a:xfrm>
            <a:off x="539750" y="5013176"/>
            <a:ext cx="8064698" cy="1080120"/>
          </a:xfrm>
          <a:prstGeom prst="rect">
            <a:avLst/>
          </a:prstGeom>
        </p:spPr>
        <p:txBody>
          <a:bodyPr/>
          <a:lstStyle>
            <a:lvl1pPr marL="0" indent="0" algn="ctr">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val="3609800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tellysbilde">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tel 1"/>
          <p:cNvSpPr>
            <a:spLocks noGrp="1"/>
          </p:cNvSpPr>
          <p:nvPr>
            <p:ph type="ctrTitle"/>
          </p:nvPr>
        </p:nvSpPr>
        <p:spPr>
          <a:xfrm>
            <a:off x="539750" y="4005064"/>
            <a:ext cx="8064698" cy="794519"/>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b-NO" dirty="0"/>
          </a:p>
        </p:txBody>
      </p:sp>
      <p:sp>
        <p:nvSpPr>
          <p:cNvPr id="6" name="Undertittel 2"/>
          <p:cNvSpPr>
            <a:spLocks noGrp="1"/>
          </p:cNvSpPr>
          <p:nvPr>
            <p:ph type="subTitle" idx="1"/>
          </p:nvPr>
        </p:nvSpPr>
        <p:spPr>
          <a:xfrm>
            <a:off x="539750" y="5013176"/>
            <a:ext cx="8064698" cy="1080120"/>
          </a:xfrm>
          <a:prstGeom prst="rect">
            <a:avLst/>
          </a:prstGeom>
        </p:spPr>
        <p:txBody>
          <a:bodyPr/>
          <a:lstStyle>
            <a:lvl1pPr marL="0" indent="0" algn="ctr">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val="38081060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tel 1"/>
          <p:cNvSpPr>
            <a:spLocks noGrp="1"/>
          </p:cNvSpPr>
          <p:nvPr>
            <p:ph type="ctrTitle"/>
          </p:nvPr>
        </p:nvSpPr>
        <p:spPr>
          <a:xfrm>
            <a:off x="539750" y="4005064"/>
            <a:ext cx="8064698" cy="794519"/>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b-NO" dirty="0"/>
          </a:p>
        </p:txBody>
      </p:sp>
      <p:sp>
        <p:nvSpPr>
          <p:cNvPr id="6" name="Undertittel 2"/>
          <p:cNvSpPr>
            <a:spLocks noGrp="1"/>
          </p:cNvSpPr>
          <p:nvPr>
            <p:ph type="subTitle" idx="1"/>
          </p:nvPr>
        </p:nvSpPr>
        <p:spPr>
          <a:xfrm>
            <a:off x="539750" y="5013176"/>
            <a:ext cx="8064698" cy="1080120"/>
          </a:xfrm>
          <a:prstGeom prst="rect">
            <a:avLst/>
          </a:prstGeom>
        </p:spPr>
        <p:txBody>
          <a:bodyPr/>
          <a:lstStyle>
            <a:lvl1pPr marL="0" indent="0" algn="ctr">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val="4285254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tel 1"/>
          <p:cNvSpPr>
            <a:spLocks noGrp="1"/>
          </p:cNvSpPr>
          <p:nvPr>
            <p:ph type="ctrTitle"/>
          </p:nvPr>
        </p:nvSpPr>
        <p:spPr>
          <a:xfrm>
            <a:off x="539750" y="4005064"/>
            <a:ext cx="8064698" cy="794519"/>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b-NO" dirty="0"/>
          </a:p>
        </p:txBody>
      </p:sp>
      <p:sp>
        <p:nvSpPr>
          <p:cNvPr id="6" name="Undertittel 2"/>
          <p:cNvSpPr>
            <a:spLocks noGrp="1"/>
          </p:cNvSpPr>
          <p:nvPr>
            <p:ph type="subTitle" idx="1"/>
          </p:nvPr>
        </p:nvSpPr>
        <p:spPr>
          <a:xfrm>
            <a:off x="539750" y="5013176"/>
            <a:ext cx="8064698" cy="1080120"/>
          </a:xfrm>
          <a:prstGeom prst="rect">
            <a:avLst/>
          </a:prstGeom>
        </p:spPr>
        <p:txBody>
          <a:bodyPr/>
          <a:lstStyle>
            <a:lvl1pPr marL="0" indent="0" algn="ctr">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val="2727395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tellysbilde">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tel 1"/>
          <p:cNvSpPr>
            <a:spLocks noGrp="1"/>
          </p:cNvSpPr>
          <p:nvPr>
            <p:ph type="ctrTitle"/>
          </p:nvPr>
        </p:nvSpPr>
        <p:spPr>
          <a:xfrm>
            <a:off x="539750" y="4005064"/>
            <a:ext cx="8064698" cy="794519"/>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b-NO" dirty="0"/>
          </a:p>
        </p:txBody>
      </p:sp>
      <p:sp>
        <p:nvSpPr>
          <p:cNvPr id="6" name="Undertittel 2"/>
          <p:cNvSpPr>
            <a:spLocks noGrp="1"/>
          </p:cNvSpPr>
          <p:nvPr>
            <p:ph type="subTitle" idx="1"/>
          </p:nvPr>
        </p:nvSpPr>
        <p:spPr>
          <a:xfrm>
            <a:off x="539750" y="5013176"/>
            <a:ext cx="8064698" cy="1080120"/>
          </a:xfrm>
          <a:prstGeom prst="rect">
            <a:avLst/>
          </a:prstGeom>
        </p:spPr>
        <p:txBody>
          <a:bodyPr/>
          <a:lstStyle>
            <a:lvl1pPr marL="0" indent="0" algn="ctr">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val="530316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Gøy i Øygarden kommunen er ny!">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1747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øy vind i gardinane om dagen">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8066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Nøysomme gardbrukarar lever lengre">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5962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Gløym Gardemoen England er nærare">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6487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Sølvtøy og nystrøkne gardinar i båten">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799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13" name="Tittel 1"/>
          <p:cNvSpPr>
            <a:spLocks noGrp="1"/>
          </p:cNvSpPr>
          <p:nvPr>
            <p:ph type="ctrTitle"/>
          </p:nvPr>
        </p:nvSpPr>
        <p:spPr>
          <a:xfrm>
            <a:off x="539750" y="2376085"/>
            <a:ext cx="8136705" cy="1468967"/>
          </a:xfrm>
          <a:prstGeom prst="rect">
            <a:avLst/>
          </a:prstGeom>
        </p:spPr>
        <p:txBody>
          <a:bodyPr/>
          <a:lstStyle>
            <a:lvl1pPr>
              <a:defRPr>
                <a:solidFill>
                  <a:schemeClr val="tx1"/>
                </a:solidFill>
              </a:defRPr>
            </a:lvl1pPr>
          </a:lstStyle>
          <a:p>
            <a:r>
              <a:rPr lang="nb-NO" smtClean="0"/>
              <a:t>Klikk for å redigere tittelstil</a:t>
            </a:r>
            <a:endParaRPr lang="nn-NO" dirty="0"/>
          </a:p>
        </p:txBody>
      </p:sp>
      <p:sp>
        <p:nvSpPr>
          <p:cNvPr id="14" name="Undertittel 2"/>
          <p:cNvSpPr>
            <a:spLocks noGrp="1"/>
          </p:cNvSpPr>
          <p:nvPr>
            <p:ph type="subTitle" idx="1"/>
          </p:nvPr>
        </p:nvSpPr>
        <p:spPr>
          <a:xfrm>
            <a:off x="539750" y="4130799"/>
            <a:ext cx="8136705" cy="1752600"/>
          </a:xfrm>
          <a:prstGeom prst="rect">
            <a:avLst/>
          </a:prstGeom>
        </p:spPr>
        <p:txBody>
          <a:bodyPr/>
          <a:lstStyle>
            <a:lvl1pPr marL="0" indent="0" algn="ctr">
              <a:buNone/>
              <a:defRPr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n-NO" dirty="0"/>
          </a:p>
        </p:txBody>
      </p:sp>
      <p:sp>
        <p:nvSpPr>
          <p:cNvPr id="2" name="Plassholder for dato 1"/>
          <p:cNvSpPr>
            <a:spLocks noGrp="1"/>
          </p:cNvSpPr>
          <p:nvPr>
            <p:ph type="dt" sz="half" idx="10"/>
          </p:nvPr>
        </p:nvSpPr>
        <p:spPr/>
        <p:txBody>
          <a:bodyPr/>
          <a:lstStyle/>
          <a:p>
            <a:endParaRPr lang="nn-NO" dirty="0"/>
          </a:p>
        </p:txBody>
      </p:sp>
      <p:sp>
        <p:nvSpPr>
          <p:cNvPr id="3" name="Plassholder for bunntekst 2"/>
          <p:cNvSpPr>
            <a:spLocks noGrp="1"/>
          </p:cNvSpPr>
          <p:nvPr>
            <p:ph type="ftr" sz="quarter" idx="11"/>
          </p:nvPr>
        </p:nvSpPr>
        <p:spPr>
          <a:xfrm>
            <a:off x="1115615" y="6472255"/>
            <a:ext cx="6624849" cy="365125"/>
          </a:xfrm>
        </p:spPr>
        <p:txBody>
          <a:bodyPr/>
          <a:lstStyle/>
          <a:p>
            <a:endParaRPr lang="nn-NO" dirty="0"/>
          </a:p>
        </p:txBody>
      </p:sp>
      <p:sp>
        <p:nvSpPr>
          <p:cNvPr id="4" name="Plassholder for lysbildenummer 3"/>
          <p:cNvSpPr>
            <a:spLocks noGrp="1"/>
          </p:cNvSpPr>
          <p:nvPr>
            <p:ph type="sldNum" sz="quarter" idx="12"/>
          </p:nvPr>
        </p:nvSpPr>
        <p:spPr/>
        <p:txBody>
          <a:bodyPr/>
          <a:lstStyle/>
          <a:p>
            <a:fld id="{3C3A6922-2C30-4BC5-B43E-BB12E61A9113}" type="slidenum">
              <a:rPr lang="nn-NO" smtClean="0"/>
              <a:pPr/>
              <a:t>‹#›</a:t>
            </a:fld>
            <a:endParaRPr lang="nn-NO" dirty="0"/>
          </a:p>
        </p:txBody>
      </p:sp>
    </p:spTree>
    <p:extLst>
      <p:ext uri="{BB962C8B-B14F-4D97-AF65-F5344CB8AC3E}">
        <p14:creationId xmlns:p14="http://schemas.microsoft.com/office/powerpoint/2010/main" val="174104687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øysinga var å gardera hunden">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4449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øy vind i gardinane hos naboen">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1442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ofil - Gul">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037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rofil - Grønn">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8888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rofil - Grå">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6899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rofil - Blå">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2472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Profil - Lilla">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43715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tel 1"/>
          <p:cNvSpPr>
            <a:spLocks noGrp="1"/>
          </p:cNvSpPr>
          <p:nvPr>
            <p:ph type="ctrTitle"/>
          </p:nvPr>
        </p:nvSpPr>
        <p:spPr>
          <a:xfrm>
            <a:off x="539750" y="2780928"/>
            <a:ext cx="8064698" cy="794519"/>
          </a:xfrm>
          <a:prstGeom prst="rect">
            <a:avLst/>
          </a:prstGeom>
        </p:spPr>
        <p:txBody>
          <a:bodyPr/>
          <a:lstStyle>
            <a:lvl1pPr>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b-NO" dirty="0"/>
          </a:p>
        </p:txBody>
      </p:sp>
      <p:sp>
        <p:nvSpPr>
          <p:cNvPr id="6" name="Undertittel 2"/>
          <p:cNvSpPr>
            <a:spLocks noGrp="1"/>
          </p:cNvSpPr>
          <p:nvPr>
            <p:ph type="subTitle" idx="1"/>
          </p:nvPr>
        </p:nvSpPr>
        <p:spPr>
          <a:xfrm>
            <a:off x="539750" y="3789040"/>
            <a:ext cx="8064698" cy="1080120"/>
          </a:xfrm>
          <a:prstGeom prst="rect">
            <a:avLst/>
          </a:prstGeom>
        </p:spPr>
        <p:txBody>
          <a:bodyPr/>
          <a:lstStyle>
            <a:lvl1pPr marL="0" indent="0" algn="ctr">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val="40788883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tellysbilde">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tel 1"/>
          <p:cNvSpPr>
            <a:spLocks noGrp="1"/>
          </p:cNvSpPr>
          <p:nvPr>
            <p:ph type="ctrTitle"/>
          </p:nvPr>
        </p:nvSpPr>
        <p:spPr>
          <a:xfrm>
            <a:off x="539750" y="2780928"/>
            <a:ext cx="8064698" cy="794519"/>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b-NO" dirty="0"/>
          </a:p>
        </p:txBody>
      </p:sp>
      <p:sp>
        <p:nvSpPr>
          <p:cNvPr id="9" name="Undertittel 2"/>
          <p:cNvSpPr>
            <a:spLocks noGrp="1"/>
          </p:cNvSpPr>
          <p:nvPr>
            <p:ph type="subTitle" idx="1"/>
          </p:nvPr>
        </p:nvSpPr>
        <p:spPr>
          <a:xfrm>
            <a:off x="539750" y="3789040"/>
            <a:ext cx="8064698" cy="1080120"/>
          </a:xfrm>
          <a:prstGeom prst="rect">
            <a:avLst/>
          </a:prstGeom>
        </p:spPr>
        <p:txBody>
          <a:bodyPr/>
          <a:lstStyle>
            <a:lvl1pPr marL="0" indent="0" algn="ctr">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val="16889395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tel 1"/>
          <p:cNvSpPr>
            <a:spLocks noGrp="1"/>
          </p:cNvSpPr>
          <p:nvPr>
            <p:ph type="ctrTitle"/>
          </p:nvPr>
        </p:nvSpPr>
        <p:spPr>
          <a:xfrm>
            <a:off x="539750" y="2780928"/>
            <a:ext cx="8064698" cy="794519"/>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b-NO" dirty="0"/>
          </a:p>
        </p:txBody>
      </p:sp>
      <p:sp>
        <p:nvSpPr>
          <p:cNvPr id="9" name="Undertittel 2"/>
          <p:cNvSpPr>
            <a:spLocks noGrp="1"/>
          </p:cNvSpPr>
          <p:nvPr>
            <p:ph type="subTitle" idx="1"/>
          </p:nvPr>
        </p:nvSpPr>
        <p:spPr>
          <a:xfrm>
            <a:off x="539750" y="3789040"/>
            <a:ext cx="8064698" cy="1080120"/>
          </a:xfrm>
          <a:prstGeom prst="rect">
            <a:avLst/>
          </a:prstGeom>
        </p:spPr>
        <p:txBody>
          <a:bodyPr/>
          <a:lstStyle>
            <a:lvl1pPr marL="0" indent="0" algn="ctr">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val="3467952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39750" y="4514139"/>
            <a:ext cx="7992689" cy="1363133"/>
          </a:xfrm>
          <a:prstGeom prst="rect">
            <a:avLst/>
          </a:prstGeom>
        </p:spPr>
        <p:txBody>
          <a:bodyPr anchor="t"/>
          <a:lstStyle>
            <a:lvl1pPr algn="l">
              <a:defRPr sz="3200" b="1" cap="all">
                <a:solidFill>
                  <a:schemeClr val="tx1"/>
                </a:solidFill>
              </a:defRPr>
            </a:lvl1pPr>
          </a:lstStyle>
          <a:p>
            <a:r>
              <a:rPr lang="nb-NO" smtClean="0"/>
              <a:t>Klikk for å redigere tittelstil</a:t>
            </a:r>
            <a:endParaRPr lang="nn-NO" dirty="0"/>
          </a:p>
        </p:txBody>
      </p:sp>
      <p:sp>
        <p:nvSpPr>
          <p:cNvPr id="3" name="Plassholder for tekst 2"/>
          <p:cNvSpPr>
            <a:spLocks noGrp="1"/>
          </p:cNvSpPr>
          <p:nvPr>
            <p:ph type="body" idx="1"/>
          </p:nvPr>
        </p:nvSpPr>
        <p:spPr>
          <a:xfrm>
            <a:off x="539750" y="3013425"/>
            <a:ext cx="7992689" cy="1500716"/>
          </a:xfrm>
          <a:prstGeom prst="rect">
            <a:avLst/>
          </a:prstGeo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8" name="Plassholder for dato 7"/>
          <p:cNvSpPr>
            <a:spLocks noGrp="1"/>
          </p:cNvSpPr>
          <p:nvPr>
            <p:ph type="dt" sz="half" idx="10"/>
          </p:nvPr>
        </p:nvSpPr>
        <p:spPr/>
        <p:txBody>
          <a:bodyPr/>
          <a:lstStyle/>
          <a:p>
            <a:endParaRPr lang="nn-NO" dirty="0"/>
          </a:p>
        </p:txBody>
      </p:sp>
      <p:sp>
        <p:nvSpPr>
          <p:cNvPr id="9" name="Plassholder for bunntekst 8"/>
          <p:cNvSpPr>
            <a:spLocks noGrp="1"/>
          </p:cNvSpPr>
          <p:nvPr>
            <p:ph type="ftr" sz="quarter" idx="11"/>
          </p:nvPr>
        </p:nvSpPr>
        <p:spPr/>
        <p:txBody>
          <a:bodyPr/>
          <a:lstStyle/>
          <a:p>
            <a:endParaRPr lang="nn-NO" dirty="0"/>
          </a:p>
        </p:txBody>
      </p:sp>
      <p:sp>
        <p:nvSpPr>
          <p:cNvPr id="10" name="Plassholder for lysbildenummer 9"/>
          <p:cNvSpPr>
            <a:spLocks noGrp="1"/>
          </p:cNvSpPr>
          <p:nvPr>
            <p:ph type="sldNum" sz="quarter" idx="12"/>
          </p:nvPr>
        </p:nvSpPr>
        <p:spPr/>
        <p:txBody>
          <a:bodyPr/>
          <a:lstStyle/>
          <a:p>
            <a:fld id="{3C3A6922-2C30-4BC5-B43E-BB12E61A9113}" type="slidenum">
              <a:rPr lang="nn-NO" smtClean="0"/>
              <a:pPr/>
              <a:t>‹#›</a:t>
            </a:fld>
            <a:endParaRPr lang="nn-NO" dirty="0"/>
          </a:p>
        </p:txBody>
      </p:sp>
    </p:spTree>
    <p:extLst>
      <p:ext uri="{BB962C8B-B14F-4D97-AF65-F5344CB8AC3E}">
        <p14:creationId xmlns:p14="http://schemas.microsoft.com/office/powerpoint/2010/main" val="403458692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tel 1"/>
          <p:cNvSpPr>
            <a:spLocks noGrp="1"/>
          </p:cNvSpPr>
          <p:nvPr>
            <p:ph type="ctrTitle"/>
          </p:nvPr>
        </p:nvSpPr>
        <p:spPr>
          <a:xfrm>
            <a:off x="539750" y="2780928"/>
            <a:ext cx="8064698" cy="794519"/>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b-NO" dirty="0"/>
          </a:p>
        </p:txBody>
      </p:sp>
      <p:sp>
        <p:nvSpPr>
          <p:cNvPr id="9" name="Undertittel 2"/>
          <p:cNvSpPr>
            <a:spLocks noGrp="1"/>
          </p:cNvSpPr>
          <p:nvPr>
            <p:ph type="subTitle" idx="1"/>
          </p:nvPr>
        </p:nvSpPr>
        <p:spPr>
          <a:xfrm>
            <a:off x="539750" y="3789040"/>
            <a:ext cx="8064698" cy="1080120"/>
          </a:xfrm>
          <a:prstGeom prst="rect">
            <a:avLst/>
          </a:prstGeom>
        </p:spPr>
        <p:txBody>
          <a:bodyPr/>
          <a:lstStyle>
            <a:lvl1pPr marL="0" indent="0" algn="ctr">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val="1738044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tellysbilde">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tel 1"/>
          <p:cNvSpPr>
            <a:spLocks noGrp="1"/>
          </p:cNvSpPr>
          <p:nvPr>
            <p:ph type="ctrTitle"/>
          </p:nvPr>
        </p:nvSpPr>
        <p:spPr>
          <a:xfrm>
            <a:off x="539750" y="2780928"/>
            <a:ext cx="8064698" cy="794519"/>
          </a:xfrm>
          <a:prstGeom prst="rect">
            <a:avLst/>
          </a:prstGeo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b-NO" dirty="0" smtClean="0"/>
              <a:t>Klikk for å redigere tittelstil</a:t>
            </a:r>
            <a:endParaRPr lang="nb-NO" dirty="0"/>
          </a:p>
        </p:txBody>
      </p:sp>
      <p:sp>
        <p:nvSpPr>
          <p:cNvPr id="6" name="Undertittel 2"/>
          <p:cNvSpPr>
            <a:spLocks noGrp="1"/>
          </p:cNvSpPr>
          <p:nvPr>
            <p:ph type="subTitle" idx="1"/>
          </p:nvPr>
        </p:nvSpPr>
        <p:spPr>
          <a:xfrm>
            <a:off x="539750" y="3789040"/>
            <a:ext cx="8064698" cy="1080120"/>
          </a:xfrm>
          <a:prstGeom prst="rect">
            <a:avLst/>
          </a:prstGeom>
        </p:spPr>
        <p:txBody>
          <a:bodyPr/>
          <a:lstStyle>
            <a:lvl1pPr marL="0" indent="0" algn="ctr">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val="503007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539750" y="2130425"/>
            <a:ext cx="7918450" cy="1470025"/>
          </a:xfrm>
        </p:spPr>
        <p:txBody>
          <a:bodyPr/>
          <a:lstStyle/>
          <a:p>
            <a:r>
              <a:rPr lang="nb-NO" dirty="0" smtClean="0"/>
              <a:t>Klikk for å redigere tittelstil</a:t>
            </a:r>
            <a:endParaRPr lang="nb-NO" dirty="0"/>
          </a:p>
        </p:txBody>
      </p:sp>
      <p:sp>
        <p:nvSpPr>
          <p:cNvPr id="3" name="Undertittel 2"/>
          <p:cNvSpPr>
            <a:spLocks noGrp="1"/>
          </p:cNvSpPr>
          <p:nvPr>
            <p:ph type="subTitle" idx="1"/>
          </p:nvPr>
        </p:nvSpPr>
        <p:spPr>
          <a:xfrm>
            <a:off x="539750" y="3886200"/>
            <a:ext cx="792068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
        <p:nvSpPr>
          <p:cNvPr id="4" name="Plassholder for dato 3"/>
          <p:cNvSpPr>
            <a:spLocks noGrp="1"/>
          </p:cNvSpPr>
          <p:nvPr>
            <p:ph type="dt" sz="half" idx="10"/>
          </p:nvPr>
        </p:nvSpPr>
        <p:spPr>
          <a:xfrm>
            <a:off x="539751" y="6356350"/>
            <a:ext cx="2107728" cy="365125"/>
          </a:xfrm>
        </p:spPr>
        <p:txBody>
          <a:bodyPr/>
          <a:lstStyle/>
          <a:p>
            <a:fld id="{FEBF9978-7EF4-4B90-B0E6-3EFD18582A5F}" type="datetimeFigureOut">
              <a:rPr lang="nb-NO" smtClean="0"/>
              <a:t>03.03.2020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DE6DE75-7960-4F34-8E52-60CCF3B1947C}" type="slidenum">
              <a:rPr lang="nb-NO" smtClean="0"/>
              <a:t>‹#›</a:t>
            </a:fld>
            <a:endParaRPr lang="nb-NO"/>
          </a:p>
        </p:txBody>
      </p:sp>
    </p:spTree>
    <p:extLst>
      <p:ext uri="{BB962C8B-B14F-4D97-AF65-F5344CB8AC3E}">
        <p14:creationId xmlns:p14="http://schemas.microsoft.com/office/powerpoint/2010/main" val="4041031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FEBF9978-7EF4-4B90-B0E6-3EFD18582A5F}" type="datetimeFigureOut">
              <a:rPr lang="nb-NO" smtClean="0"/>
              <a:t>03.03.2020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DE6DE75-7960-4F34-8E52-60CCF3B1947C}" type="slidenum">
              <a:rPr lang="nb-NO" smtClean="0"/>
              <a:t>‹#›</a:t>
            </a:fld>
            <a:endParaRPr lang="nb-NO"/>
          </a:p>
        </p:txBody>
      </p:sp>
    </p:spTree>
    <p:extLst>
      <p:ext uri="{BB962C8B-B14F-4D97-AF65-F5344CB8AC3E}">
        <p14:creationId xmlns:p14="http://schemas.microsoft.com/office/powerpoint/2010/main" val="28842940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39750" y="4406900"/>
            <a:ext cx="7954963" cy="147002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539750" y="2906713"/>
            <a:ext cx="795496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a:xfrm>
            <a:off x="539552" y="6356350"/>
            <a:ext cx="2133600" cy="365125"/>
          </a:xfrm>
        </p:spPr>
        <p:txBody>
          <a:bodyPr/>
          <a:lstStyle/>
          <a:p>
            <a:fld id="{FEBF9978-7EF4-4B90-B0E6-3EFD18582A5F}" type="datetimeFigureOut">
              <a:rPr lang="nb-NO" smtClean="0"/>
              <a:t>03.03.2020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DE6DE75-7960-4F34-8E52-60CCF3B1947C}" type="slidenum">
              <a:rPr lang="nb-NO" smtClean="0"/>
              <a:t>‹#›</a:t>
            </a:fld>
            <a:endParaRPr lang="nb-NO"/>
          </a:p>
        </p:txBody>
      </p:sp>
    </p:spTree>
    <p:extLst>
      <p:ext uri="{BB962C8B-B14F-4D97-AF65-F5344CB8AC3E}">
        <p14:creationId xmlns:p14="http://schemas.microsoft.com/office/powerpoint/2010/main" val="24201457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539750" y="1600200"/>
            <a:ext cx="3956050"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4" name="Plassholder for innhold 3"/>
          <p:cNvSpPr>
            <a:spLocks noGrp="1"/>
          </p:cNvSpPr>
          <p:nvPr>
            <p:ph sz="half" idx="2"/>
          </p:nvPr>
        </p:nvSpPr>
        <p:spPr>
          <a:xfrm>
            <a:off x="4648200" y="1600200"/>
            <a:ext cx="4038600"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a:xfrm>
            <a:off x="539552" y="6356350"/>
            <a:ext cx="2133600" cy="365125"/>
          </a:xfrm>
        </p:spPr>
        <p:txBody>
          <a:bodyPr/>
          <a:lstStyle/>
          <a:p>
            <a:fld id="{FEBF9978-7EF4-4B90-B0E6-3EFD18582A5F}" type="datetimeFigureOut">
              <a:rPr lang="nb-NO" smtClean="0"/>
              <a:t>03.03.2020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DE6DE75-7960-4F34-8E52-60CCF3B1947C}" type="slidenum">
              <a:rPr lang="nb-NO" smtClean="0"/>
              <a:t>‹#›</a:t>
            </a:fld>
            <a:endParaRPr lang="nb-NO"/>
          </a:p>
        </p:txBody>
      </p:sp>
    </p:spTree>
    <p:extLst>
      <p:ext uri="{BB962C8B-B14F-4D97-AF65-F5344CB8AC3E}">
        <p14:creationId xmlns:p14="http://schemas.microsoft.com/office/powerpoint/2010/main" val="21386006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531812" y="1412776"/>
            <a:ext cx="3968180" cy="7620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smtClean="0"/>
              <a:t>Klikk for å redigere tekststiler i malen</a:t>
            </a:r>
          </a:p>
        </p:txBody>
      </p:sp>
      <p:sp>
        <p:nvSpPr>
          <p:cNvPr id="4" name="Plassholder for innhold 3"/>
          <p:cNvSpPr>
            <a:spLocks noGrp="1"/>
          </p:cNvSpPr>
          <p:nvPr>
            <p:ph sz="half" idx="2"/>
          </p:nvPr>
        </p:nvSpPr>
        <p:spPr>
          <a:xfrm>
            <a:off x="531812" y="2174875"/>
            <a:ext cx="39681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412776"/>
            <a:ext cx="4041775" cy="7620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a:xfrm>
            <a:off x="539552" y="6356350"/>
            <a:ext cx="2133600" cy="365125"/>
          </a:xfrm>
        </p:spPr>
        <p:txBody>
          <a:bodyPr/>
          <a:lstStyle/>
          <a:p>
            <a:fld id="{FEBF9978-7EF4-4B90-B0E6-3EFD18582A5F}" type="datetimeFigureOut">
              <a:rPr lang="nb-NO" smtClean="0"/>
              <a:t>03.03.2020</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9DE6DE75-7960-4F34-8E52-60CCF3B1947C}" type="slidenum">
              <a:rPr lang="nb-NO" smtClean="0"/>
              <a:t>‹#›</a:t>
            </a:fld>
            <a:endParaRPr lang="nb-NO"/>
          </a:p>
        </p:txBody>
      </p:sp>
    </p:spTree>
    <p:extLst>
      <p:ext uri="{BB962C8B-B14F-4D97-AF65-F5344CB8AC3E}">
        <p14:creationId xmlns:p14="http://schemas.microsoft.com/office/powerpoint/2010/main" val="25625061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a:xfrm>
            <a:off x="539552" y="6356350"/>
            <a:ext cx="2133600" cy="365125"/>
          </a:xfrm>
        </p:spPr>
        <p:txBody>
          <a:bodyPr/>
          <a:lstStyle/>
          <a:p>
            <a:fld id="{FEBF9978-7EF4-4B90-B0E6-3EFD18582A5F}" type="datetimeFigureOut">
              <a:rPr lang="nb-NO" smtClean="0"/>
              <a:t>03.03.2020</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9DE6DE75-7960-4F34-8E52-60CCF3B1947C}" type="slidenum">
              <a:rPr lang="nb-NO" smtClean="0"/>
              <a:t>‹#›</a:t>
            </a:fld>
            <a:endParaRPr lang="nb-NO"/>
          </a:p>
        </p:txBody>
      </p:sp>
    </p:spTree>
    <p:extLst>
      <p:ext uri="{BB962C8B-B14F-4D97-AF65-F5344CB8AC3E}">
        <p14:creationId xmlns:p14="http://schemas.microsoft.com/office/powerpoint/2010/main" val="24257065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539552" y="6356350"/>
            <a:ext cx="2133600" cy="365125"/>
          </a:xfrm>
        </p:spPr>
        <p:txBody>
          <a:bodyPr/>
          <a:lstStyle/>
          <a:p>
            <a:fld id="{FEBF9978-7EF4-4B90-B0E6-3EFD18582A5F}" type="datetimeFigureOut">
              <a:rPr lang="nb-NO" smtClean="0"/>
              <a:t>03.03.2020</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9DE6DE75-7960-4F34-8E52-60CCF3B1947C}" type="slidenum">
              <a:rPr lang="nb-NO" smtClean="0"/>
              <a:t>‹#›</a:t>
            </a:fld>
            <a:endParaRPr lang="nb-NO"/>
          </a:p>
        </p:txBody>
      </p:sp>
    </p:spTree>
    <p:extLst>
      <p:ext uri="{BB962C8B-B14F-4D97-AF65-F5344CB8AC3E}">
        <p14:creationId xmlns:p14="http://schemas.microsoft.com/office/powerpoint/2010/main" val="19865867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539750" y="273050"/>
            <a:ext cx="292576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3949278" cy="56038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539750" y="1435100"/>
            <a:ext cx="2925763" cy="44418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smtClean="0"/>
              <a:t>Klikk for å redigere tekststiler i malen</a:t>
            </a:r>
          </a:p>
        </p:txBody>
      </p:sp>
      <p:sp>
        <p:nvSpPr>
          <p:cNvPr id="5" name="Plassholder for dato 4"/>
          <p:cNvSpPr>
            <a:spLocks noGrp="1"/>
          </p:cNvSpPr>
          <p:nvPr>
            <p:ph type="dt" sz="half" idx="10"/>
          </p:nvPr>
        </p:nvSpPr>
        <p:spPr>
          <a:xfrm>
            <a:off x="539552" y="6356350"/>
            <a:ext cx="2133600" cy="365125"/>
          </a:xfrm>
        </p:spPr>
        <p:txBody>
          <a:bodyPr/>
          <a:lstStyle/>
          <a:p>
            <a:fld id="{FEBF9978-7EF4-4B90-B0E6-3EFD18582A5F}" type="datetimeFigureOut">
              <a:rPr lang="nb-NO" smtClean="0"/>
              <a:t>03.03.2020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DE6DE75-7960-4F34-8E52-60CCF3B1947C}" type="slidenum">
              <a:rPr lang="nb-NO" smtClean="0"/>
              <a:t>‹#›</a:t>
            </a:fld>
            <a:endParaRPr lang="nb-NO"/>
          </a:p>
        </p:txBody>
      </p:sp>
    </p:spTree>
    <p:extLst>
      <p:ext uri="{BB962C8B-B14F-4D97-AF65-F5344CB8AC3E}">
        <p14:creationId xmlns:p14="http://schemas.microsoft.com/office/powerpoint/2010/main" val="1967682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loverskrift - Halvside">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6" cy="6857997"/>
          </a:xfrm>
          <a:prstGeom prst="rect">
            <a:avLst/>
          </a:prstGeom>
        </p:spPr>
      </p:pic>
      <p:sp>
        <p:nvSpPr>
          <p:cNvPr id="6" name="Tittel 1"/>
          <p:cNvSpPr>
            <a:spLocks noGrp="1"/>
          </p:cNvSpPr>
          <p:nvPr>
            <p:ph type="ctrTitle"/>
          </p:nvPr>
        </p:nvSpPr>
        <p:spPr>
          <a:xfrm>
            <a:off x="323528" y="3501008"/>
            <a:ext cx="3947296" cy="1512167"/>
          </a:xfrm>
        </p:spPr>
        <p:txBody>
          <a:bodyPr anchor="b">
            <a:normAutofit/>
          </a:bodyPr>
          <a:lstStyle>
            <a:lvl1pPr algn="ctr">
              <a:defRPr sz="24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b-NO" smtClean="0"/>
              <a:t>Klikk for å redigere tittelstil</a:t>
            </a:r>
            <a:endParaRPr lang="nn-NO" dirty="0"/>
          </a:p>
        </p:txBody>
      </p:sp>
      <p:sp>
        <p:nvSpPr>
          <p:cNvPr id="9" name="Undertittel 2"/>
          <p:cNvSpPr>
            <a:spLocks noGrp="1"/>
          </p:cNvSpPr>
          <p:nvPr>
            <p:ph type="subTitle" idx="1"/>
          </p:nvPr>
        </p:nvSpPr>
        <p:spPr>
          <a:xfrm>
            <a:off x="323528" y="5013176"/>
            <a:ext cx="3947296" cy="820893"/>
          </a:xfrm>
        </p:spPr>
        <p:txBody>
          <a:bodyPr>
            <a:normAutofit/>
          </a:bodyPr>
          <a:lstStyle>
            <a:lvl1pPr marL="0" indent="0" algn="ctr">
              <a:buNone/>
              <a:defRPr sz="16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n-NO" dirty="0"/>
          </a:p>
        </p:txBody>
      </p:sp>
    </p:spTree>
    <p:extLst>
      <p:ext uri="{BB962C8B-B14F-4D97-AF65-F5344CB8AC3E}">
        <p14:creationId xmlns:p14="http://schemas.microsoft.com/office/powerpoint/2010/main" val="170638551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539750" y="4800600"/>
            <a:ext cx="8064698"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539750" y="1052735"/>
            <a:ext cx="8064698" cy="36748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539750" y="5367338"/>
            <a:ext cx="8064698" cy="509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a:xfrm>
            <a:off x="539552" y="6356350"/>
            <a:ext cx="2133600" cy="365125"/>
          </a:xfrm>
        </p:spPr>
        <p:txBody>
          <a:bodyPr/>
          <a:lstStyle/>
          <a:p>
            <a:fld id="{FEBF9978-7EF4-4B90-B0E6-3EFD18582A5F}" type="datetimeFigureOut">
              <a:rPr lang="nb-NO" smtClean="0"/>
              <a:t>03.03.2020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DE6DE75-7960-4F34-8E52-60CCF3B1947C}" type="slidenum">
              <a:rPr lang="nb-NO" smtClean="0"/>
              <a:t>‹#›</a:t>
            </a:fld>
            <a:endParaRPr lang="nb-NO"/>
          </a:p>
        </p:txBody>
      </p:sp>
    </p:spTree>
    <p:extLst>
      <p:ext uri="{BB962C8B-B14F-4D97-AF65-F5344CB8AC3E}">
        <p14:creationId xmlns:p14="http://schemas.microsoft.com/office/powerpoint/2010/main" val="40337646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FEBF9978-7EF4-4B90-B0E6-3EFD18582A5F}" type="datetimeFigureOut">
              <a:rPr lang="nb-NO" smtClean="0"/>
              <a:t>03.03.2020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DE6DE75-7960-4F34-8E52-60CCF3B1947C}" type="slidenum">
              <a:rPr lang="nb-NO" smtClean="0"/>
              <a:t>‹#›</a:t>
            </a:fld>
            <a:endParaRPr lang="nb-NO"/>
          </a:p>
        </p:txBody>
      </p:sp>
    </p:spTree>
    <p:extLst>
      <p:ext uri="{BB962C8B-B14F-4D97-AF65-F5344CB8AC3E}">
        <p14:creationId xmlns:p14="http://schemas.microsoft.com/office/powerpoint/2010/main" val="37187209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300192" y="274638"/>
            <a:ext cx="1224136" cy="5602287"/>
          </a:xfrm>
        </p:spPr>
        <p:txBody>
          <a:bodyPr vert="eaVert"/>
          <a:lstStyle/>
          <a:p>
            <a:r>
              <a:rPr lang="nb-NO" dirty="0" smtClean="0"/>
              <a:t>Klikk for å redigere tittelstil</a:t>
            </a:r>
            <a:endParaRPr lang="nb-NO" dirty="0"/>
          </a:p>
        </p:txBody>
      </p:sp>
      <p:sp>
        <p:nvSpPr>
          <p:cNvPr id="3" name="Plassholder for loddrett tekst 2"/>
          <p:cNvSpPr>
            <a:spLocks noGrp="1"/>
          </p:cNvSpPr>
          <p:nvPr>
            <p:ph type="body" orient="vert" idx="1"/>
          </p:nvPr>
        </p:nvSpPr>
        <p:spPr>
          <a:xfrm>
            <a:off x="539750" y="274638"/>
            <a:ext cx="5688434" cy="5602287"/>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539552" y="6356350"/>
            <a:ext cx="2133600" cy="365125"/>
          </a:xfrm>
        </p:spPr>
        <p:txBody>
          <a:bodyPr/>
          <a:lstStyle/>
          <a:p>
            <a:fld id="{FEBF9978-7EF4-4B90-B0E6-3EFD18582A5F}" type="datetimeFigureOut">
              <a:rPr lang="nb-NO" smtClean="0"/>
              <a:t>03.03.2020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DE6DE75-7960-4F34-8E52-60CCF3B1947C}" type="slidenum">
              <a:rPr lang="nb-NO" smtClean="0"/>
              <a:t>‹#›</a:t>
            </a:fld>
            <a:endParaRPr lang="nb-NO"/>
          </a:p>
        </p:txBody>
      </p:sp>
    </p:spTree>
    <p:extLst>
      <p:ext uri="{BB962C8B-B14F-4D97-AF65-F5344CB8AC3E}">
        <p14:creationId xmlns:p14="http://schemas.microsoft.com/office/powerpoint/2010/main" val="1479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39749" y="275167"/>
            <a:ext cx="6984579" cy="1143000"/>
          </a:xfrm>
          <a:prstGeom prst="rect">
            <a:avLst/>
          </a:prstGeom>
        </p:spPr>
        <p:txBody>
          <a:bodyPr/>
          <a:lstStyle>
            <a:lvl1pPr>
              <a:defRPr>
                <a:solidFill>
                  <a:schemeClr val="tx1"/>
                </a:solidFill>
              </a:defRPr>
            </a:lvl1pPr>
          </a:lstStyle>
          <a:p>
            <a:r>
              <a:rPr lang="nb-NO" dirty="0" smtClean="0"/>
              <a:t>KLIKK FOR Å REDIGERE TITTELSTIL</a:t>
            </a:r>
            <a:endParaRPr lang="nn-NO" dirty="0"/>
          </a:p>
        </p:txBody>
      </p:sp>
      <p:sp>
        <p:nvSpPr>
          <p:cNvPr id="3" name="Plassholder for innhold 2"/>
          <p:cNvSpPr>
            <a:spLocks noGrp="1"/>
          </p:cNvSpPr>
          <p:nvPr>
            <p:ph sz="half" idx="1"/>
          </p:nvPr>
        </p:nvSpPr>
        <p:spPr>
          <a:xfrm>
            <a:off x="539750" y="1600202"/>
            <a:ext cx="4140661" cy="4276723"/>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
        <p:nvSpPr>
          <p:cNvPr id="4" name="Plassholder for innhold 3"/>
          <p:cNvSpPr>
            <a:spLocks noGrp="1"/>
          </p:cNvSpPr>
          <p:nvPr>
            <p:ph sz="half" idx="2"/>
          </p:nvPr>
        </p:nvSpPr>
        <p:spPr>
          <a:xfrm>
            <a:off x="4299152" y="1600202"/>
            <a:ext cx="4377304" cy="4276723"/>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
        <p:nvSpPr>
          <p:cNvPr id="9" name="Plassholder for dato 8"/>
          <p:cNvSpPr>
            <a:spLocks noGrp="1"/>
          </p:cNvSpPr>
          <p:nvPr>
            <p:ph type="dt" sz="half" idx="10"/>
          </p:nvPr>
        </p:nvSpPr>
        <p:spPr/>
        <p:txBody>
          <a:bodyPr/>
          <a:lstStyle/>
          <a:p>
            <a:endParaRPr lang="nn-NO" dirty="0"/>
          </a:p>
        </p:txBody>
      </p:sp>
      <p:sp>
        <p:nvSpPr>
          <p:cNvPr id="10" name="Plassholder for bunntekst 9"/>
          <p:cNvSpPr>
            <a:spLocks noGrp="1"/>
          </p:cNvSpPr>
          <p:nvPr>
            <p:ph type="ftr" sz="quarter" idx="11"/>
          </p:nvPr>
        </p:nvSpPr>
        <p:spPr/>
        <p:txBody>
          <a:bodyPr/>
          <a:lstStyle/>
          <a:p>
            <a:endParaRPr lang="nn-NO" dirty="0"/>
          </a:p>
        </p:txBody>
      </p:sp>
      <p:sp>
        <p:nvSpPr>
          <p:cNvPr id="11" name="Plassholder for lysbildenummer 10"/>
          <p:cNvSpPr>
            <a:spLocks noGrp="1"/>
          </p:cNvSpPr>
          <p:nvPr>
            <p:ph type="sldNum" sz="quarter" idx="12"/>
          </p:nvPr>
        </p:nvSpPr>
        <p:spPr/>
        <p:txBody>
          <a:bodyPr/>
          <a:lstStyle/>
          <a:p>
            <a:fld id="{3C3A6922-2C30-4BC5-B43E-BB12E61A9113}" type="slidenum">
              <a:rPr lang="nn-NO" smtClean="0"/>
              <a:pPr/>
              <a:t>‹#›</a:t>
            </a:fld>
            <a:endParaRPr lang="nn-NO" dirty="0"/>
          </a:p>
        </p:txBody>
      </p:sp>
    </p:spTree>
    <p:extLst>
      <p:ext uri="{BB962C8B-B14F-4D97-AF65-F5344CB8AC3E}">
        <p14:creationId xmlns:p14="http://schemas.microsoft.com/office/powerpoint/2010/main" val="2741886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39750" y="275167"/>
            <a:ext cx="6984579" cy="1143000"/>
          </a:xfrm>
          <a:prstGeom prst="rect">
            <a:avLst/>
          </a:prstGeom>
        </p:spPr>
        <p:txBody>
          <a:bodyPr/>
          <a:lstStyle>
            <a:lvl1pPr>
              <a:defRPr>
                <a:solidFill>
                  <a:schemeClr val="tx1"/>
                </a:solidFill>
              </a:defRPr>
            </a:lvl1pPr>
          </a:lstStyle>
          <a:p>
            <a:r>
              <a:rPr lang="nb-NO" dirty="0" smtClean="0"/>
              <a:t>KLIKK FOR Å REDIGERE TITTELSTIL</a:t>
            </a:r>
            <a:endParaRPr lang="nn-NO" dirty="0"/>
          </a:p>
        </p:txBody>
      </p:sp>
      <p:sp>
        <p:nvSpPr>
          <p:cNvPr id="3" name="Plassholder for tekst 2"/>
          <p:cNvSpPr>
            <a:spLocks noGrp="1"/>
          </p:cNvSpPr>
          <p:nvPr>
            <p:ph type="body" idx="1"/>
          </p:nvPr>
        </p:nvSpPr>
        <p:spPr>
          <a:xfrm>
            <a:off x="539750" y="1412776"/>
            <a:ext cx="3816226" cy="763157"/>
          </a:xfrm>
          <a:prstGeom prst="rect">
            <a:avLst/>
          </a:prstGeom>
        </p:spPr>
        <p:txBody>
          <a:bodyPr anchor="b"/>
          <a:lstStyle>
            <a:lvl1pPr marL="0" indent="0">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539750" y="2175935"/>
            <a:ext cx="4140700" cy="3700990"/>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
        <p:nvSpPr>
          <p:cNvPr id="5" name="Plassholder for tekst 4"/>
          <p:cNvSpPr>
            <a:spLocks noGrp="1"/>
          </p:cNvSpPr>
          <p:nvPr>
            <p:ph type="body" sz="quarter" idx="3"/>
          </p:nvPr>
        </p:nvSpPr>
        <p:spPr>
          <a:xfrm>
            <a:off x="4644008" y="1412776"/>
            <a:ext cx="3816424" cy="763157"/>
          </a:xfrm>
          <a:prstGeom prst="rect">
            <a:avLst/>
          </a:prstGeom>
        </p:spPr>
        <p:txBody>
          <a:bodyPr anchor="b"/>
          <a:lstStyle>
            <a:lvl1pPr marL="0" indent="0">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319774" y="2175935"/>
            <a:ext cx="4140658" cy="3700990"/>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
        <p:nvSpPr>
          <p:cNvPr id="11" name="Plassholder for dato 10"/>
          <p:cNvSpPr>
            <a:spLocks noGrp="1"/>
          </p:cNvSpPr>
          <p:nvPr>
            <p:ph type="dt" sz="half" idx="10"/>
          </p:nvPr>
        </p:nvSpPr>
        <p:spPr/>
        <p:txBody>
          <a:bodyPr/>
          <a:lstStyle/>
          <a:p>
            <a:endParaRPr lang="nn-NO" dirty="0"/>
          </a:p>
        </p:txBody>
      </p:sp>
      <p:sp>
        <p:nvSpPr>
          <p:cNvPr id="12" name="Plassholder for bunntekst 11"/>
          <p:cNvSpPr>
            <a:spLocks noGrp="1"/>
          </p:cNvSpPr>
          <p:nvPr>
            <p:ph type="ftr" sz="quarter" idx="11"/>
          </p:nvPr>
        </p:nvSpPr>
        <p:spPr/>
        <p:txBody>
          <a:bodyPr/>
          <a:lstStyle/>
          <a:p>
            <a:endParaRPr lang="nn-NO" dirty="0"/>
          </a:p>
        </p:txBody>
      </p:sp>
      <p:sp>
        <p:nvSpPr>
          <p:cNvPr id="13" name="Plassholder for lysbildenummer 12"/>
          <p:cNvSpPr>
            <a:spLocks noGrp="1"/>
          </p:cNvSpPr>
          <p:nvPr>
            <p:ph type="sldNum" sz="quarter" idx="12"/>
          </p:nvPr>
        </p:nvSpPr>
        <p:spPr/>
        <p:txBody>
          <a:bodyPr/>
          <a:lstStyle/>
          <a:p>
            <a:fld id="{3C3A6922-2C30-4BC5-B43E-BB12E61A9113}" type="slidenum">
              <a:rPr lang="nn-NO" smtClean="0"/>
              <a:pPr/>
              <a:t>‹#›</a:t>
            </a:fld>
            <a:endParaRPr lang="nn-NO" dirty="0"/>
          </a:p>
        </p:txBody>
      </p:sp>
    </p:spTree>
    <p:extLst>
      <p:ext uri="{BB962C8B-B14F-4D97-AF65-F5344CB8AC3E}">
        <p14:creationId xmlns:p14="http://schemas.microsoft.com/office/powerpoint/2010/main" val="15104559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39751" y="275167"/>
            <a:ext cx="6984578" cy="1143000"/>
          </a:xfrm>
          <a:prstGeom prst="rect">
            <a:avLst/>
          </a:prstGeom>
        </p:spPr>
        <p:txBody>
          <a:bodyPr/>
          <a:lstStyle>
            <a:lvl1pPr>
              <a:defRPr>
                <a:solidFill>
                  <a:schemeClr val="tx1">
                    <a:lumMod val="75000"/>
                    <a:lumOff val="25000"/>
                  </a:schemeClr>
                </a:solidFill>
              </a:defRPr>
            </a:lvl1pPr>
          </a:lstStyle>
          <a:p>
            <a:r>
              <a:rPr lang="nb-NO" dirty="0" smtClean="0"/>
              <a:t>KLIKK FOR Å REDIGERE TITTELSTIL</a:t>
            </a:r>
            <a:endParaRPr lang="nn-NO" dirty="0"/>
          </a:p>
        </p:txBody>
      </p:sp>
      <p:sp>
        <p:nvSpPr>
          <p:cNvPr id="7" name="Plassholder for dato 6"/>
          <p:cNvSpPr>
            <a:spLocks noGrp="1"/>
          </p:cNvSpPr>
          <p:nvPr>
            <p:ph type="dt" sz="half" idx="10"/>
          </p:nvPr>
        </p:nvSpPr>
        <p:spPr/>
        <p:txBody>
          <a:bodyPr/>
          <a:lstStyle/>
          <a:p>
            <a:endParaRPr lang="nn-NO" dirty="0"/>
          </a:p>
        </p:txBody>
      </p:sp>
      <p:sp>
        <p:nvSpPr>
          <p:cNvPr id="8" name="Plassholder for bunntekst 7"/>
          <p:cNvSpPr>
            <a:spLocks noGrp="1"/>
          </p:cNvSpPr>
          <p:nvPr>
            <p:ph type="ftr" sz="quarter" idx="11"/>
          </p:nvPr>
        </p:nvSpPr>
        <p:spPr/>
        <p:txBody>
          <a:bodyPr/>
          <a:lstStyle/>
          <a:p>
            <a:endParaRPr lang="nn-NO" dirty="0"/>
          </a:p>
        </p:txBody>
      </p:sp>
      <p:sp>
        <p:nvSpPr>
          <p:cNvPr id="9" name="Plassholder for lysbildenummer 8"/>
          <p:cNvSpPr>
            <a:spLocks noGrp="1"/>
          </p:cNvSpPr>
          <p:nvPr>
            <p:ph type="sldNum" sz="quarter" idx="12"/>
          </p:nvPr>
        </p:nvSpPr>
        <p:spPr/>
        <p:txBody>
          <a:bodyPr/>
          <a:lstStyle/>
          <a:p>
            <a:fld id="{3C3A6922-2C30-4BC5-B43E-BB12E61A9113}" type="slidenum">
              <a:rPr lang="nn-NO" smtClean="0"/>
              <a:pPr/>
              <a:t>‹#›</a:t>
            </a:fld>
            <a:endParaRPr lang="nn-NO" dirty="0"/>
          </a:p>
        </p:txBody>
      </p:sp>
    </p:spTree>
    <p:extLst>
      <p:ext uri="{BB962C8B-B14F-4D97-AF65-F5344CB8AC3E}">
        <p14:creationId xmlns:p14="http://schemas.microsoft.com/office/powerpoint/2010/main" val="15426991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4.jp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26.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33.jpe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4.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38.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5.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2.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e 7"/>
          <p:cNvPicPr preferRelativeResize="0">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 y="0"/>
            <a:ext cx="9143992" cy="6857994"/>
          </a:xfrm>
          <a:prstGeom prst="rect">
            <a:avLst/>
          </a:prstGeom>
        </p:spPr>
      </p:pic>
      <p:sp>
        <p:nvSpPr>
          <p:cNvPr id="5" name="Plassholder for bunntekst 4"/>
          <p:cNvSpPr>
            <a:spLocks noGrp="1"/>
          </p:cNvSpPr>
          <p:nvPr>
            <p:ph type="ftr" sz="quarter" idx="3"/>
          </p:nvPr>
        </p:nvSpPr>
        <p:spPr>
          <a:xfrm>
            <a:off x="1115616" y="6472255"/>
            <a:ext cx="6948240" cy="365125"/>
          </a:xfrm>
          <a:prstGeom prst="rect">
            <a:avLst/>
          </a:prstGeom>
        </p:spPr>
        <p:txBody>
          <a:bodyPr vert="horz" lIns="91440" tIns="45720" rIns="91440" bIns="45720" rtlCol="0" anchor="ctr"/>
          <a:lstStyle>
            <a:lvl1pPr algn="ctr">
              <a:defRPr sz="8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nn-NO" dirty="0"/>
          </a:p>
        </p:txBody>
      </p:sp>
      <p:sp>
        <p:nvSpPr>
          <p:cNvPr id="2" name="Plassholder for tittel 1"/>
          <p:cNvSpPr>
            <a:spLocks noGrp="1"/>
          </p:cNvSpPr>
          <p:nvPr>
            <p:ph type="title"/>
          </p:nvPr>
        </p:nvSpPr>
        <p:spPr>
          <a:xfrm>
            <a:off x="530469" y="274639"/>
            <a:ext cx="6921852" cy="1080144"/>
          </a:xfrm>
          <a:prstGeom prst="rect">
            <a:avLst/>
          </a:prstGeom>
        </p:spPr>
        <p:txBody>
          <a:bodyPr vert="horz" lIns="91440" tIns="45720" rIns="91440" bIns="45720" rtlCol="0" anchor="ctr">
            <a:normAutofit/>
          </a:bodyPr>
          <a:lstStyle/>
          <a:p>
            <a:r>
              <a:rPr lang="nb-NO" dirty="0" smtClean="0"/>
              <a:t>Klikk for å redigere tittelstil</a:t>
            </a:r>
            <a:endParaRPr lang="nn-NO" dirty="0"/>
          </a:p>
        </p:txBody>
      </p:sp>
      <p:sp>
        <p:nvSpPr>
          <p:cNvPr id="3" name="Plassholder for tekst 2"/>
          <p:cNvSpPr>
            <a:spLocks noGrp="1"/>
          </p:cNvSpPr>
          <p:nvPr>
            <p:ph type="body" idx="1"/>
          </p:nvPr>
        </p:nvSpPr>
        <p:spPr>
          <a:xfrm>
            <a:off x="539551" y="1600201"/>
            <a:ext cx="7920881" cy="4277071"/>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n-NO" dirty="0"/>
          </a:p>
        </p:txBody>
      </p:sp>
      <p:sp>
        <p:nvSpPr>
          <p:cNvPr id="4" name="Plassholder for dato 3"/>
          <p:cNvSpPr>
            <a:spLocks noGrp="1"/>
          </p:cNvSpPr>
          <p:nvPr>
            <p:ph type="dt" sz="half" idx="2"/>
          </p:nvPr>
        </p:nvSpPr>
        <p:spPr>
          <a:xfrm>
            <a:off x="1115616" y="6472255"/>
            <a:ext cx="1475186" cy="365125"/>
          </a:xfrm>
          <a:prstGeom prst="rect">
            <a:avLst/>
          </a:prstGeom>
        </p:spPr>
        <p:txBody>
          <a:bodyPr vert="horz" lIns="91440" tIns="45720" rIns="91440" bIns="45720" rtlCol="0" anchor="ctr"/>
          <a:lstStyle>
            <a:lvl1pPr algn="l">
              <a:defRPr sz="8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nn-NO" dirty="0"/>
          </a:p>
        </p:txBody>
      </p:sp>
      <p:sp>
        <p:nvSpPr>
          <p:cNvPr id="6" name="Plassholder for lysbildenummer 5"/>
          <p:cNvSpPr>
            <a:spLocks noGrp="1"/>
          </p:cNvSpPr>
          <p:nvPr>
            <p:ph type="sldNum" sz="quarter" idx="4"/>
          </p:nvPr>
        </p:nvSpPr>
        <p:spPr>
          <a:xfrm>
            <a:off x="7884368" y="6472255"/>
            <a:ext cx="504130" cy="365125"/>
          </a:xfrm>
          <a:prstGeom prst="rect">
            <a:avLst/>
          </a:prstGeom>
        </p:spPr>
        <p:txBody>
          <a:bodyPr vert="horz" lIns="91440" tIns="45720" rIns="91440" bIns="45720" rtlCol="0" anchor="ctr"/>
          <a:lstStyle>
            <a:lvl1pPr algn="r">
              <a:defRPr sz="8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3C3A6922-2C30-4BC5-B43E-BB12E61A9113}" type="slidenum">
              <a:rPr lang="nn-NO" smtClean="0"/>
              <a:pPr/>
              <a:t>‹#›</a:t>
            </a:fld>
            <a:endParaRPr lang="nn-NO" dirty="0"/>
          </a:p>
        </p:txBody>
      </p:sp>
      <p:pic>
        <p:nvPicPr>
          <p:cNvPr id="1026" name="Picture 2" descr="I:\_GRAFISK\Grafisk profil\Powerpointmal\4_3\MAL bilder\oygarden_logo.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40352" y="260648"/>
            <a:ext cx="121920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009167"/>
      </p:ext>
    </p:extLst>
  </p:cSld>
  <p:clrMap bg1="lt1" tx1="dk1" bg2="lt2" tx2="dk2" accent1="accent1" accent2="accent2" accent3="accent3" accent4="accent4" accent5="accent5" accent6="accent6" hlink="hlink" folHlink="folHlink"/>
  <p:sldLayoutIdLst>
    <p:sldLayoutId id="2147483661" r:id="rId1"/>
    <p:sldLayoutId id="2147483759" r:id="rId2"/>
    <p:sldLayoutId id="2147483724" r:id="rId3"/>
    <p:sldLayoutId id="2147483758" r:id="rId4"/>
    <p:sldLayoutId id="2147483760" r:id="rId5"/>
    <p:sldLayoutId id="2147483686" r:id="rId6"/>
    <p:sldLayoutId id="2147483761" r:id="rId7"/>
    <p:sldLayoutId id="2147483762" r:id="rId8"/>
    <p:sldLayoutId id="2147483763" r:id="rId9"/>
    <p:sldLayoutId id="2147483764" r:id="rId10"/>
    <p:sldLayoutId id="2147483765" r:id="rId11"/>
    <p:sldLayoutId id="2147483766" r:id="rId12"/>
  </p:sldLayoutIdLst>
  <p:timing>
    <p:tnLst>
      <p:par>
        <p:cTn id="1" dur="indefinite" restart="never" nodeType="tmRoot"/>
      </p:par>
    </p:tnLst>
  </p:timing>
  <p:hf sldNum="0" hdr="0" ftr="0" dt="0"/>
  <p:txStyles>
    <p:titleStyle>
      <a:lvl1pPr algn="ctr" defTabSz="914400" rtl="0" eaLnBrk="1" latinLnBrk="0" hangingPunct="1">
        <a:spcBef>
          <a:spcPct val="0"/>
        </a:spcBef>
        <a:buNone/>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e 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30881268"/>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9" r:id="rId11"/>
    <p:sldLayoutId id="2147483928" r:id="rId12"/>
    <p:sldLayoutId id="2147483930" r:id="rId13"/>
    <p:sldLayoutId id="2147483931" r:id="rId14"/>
    <p:sldLayoutId id="2147483932" r:id="rId15"/>
    <p:sldLayoutId id="2147483933" r:id="rId16"/>
    <p:sldLayoutId id="2147483934" r:id="rId17"/>
    <p:sldLayoutId id="2147483917" r:id="rId18"/>
    <p:sldLayoutId id="2147483908" r:id="rId19"/>
    <p:sldLayoutId id="2147483905" r:id="rId20"/>
    <p:sldLayoutId id="2147483906" r:id="rId21"/>
    <p:sldLayoutId id="2147483907" r:id="rId2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6872379"/>
      </p:ext>
    </p:extLst>
  </p:cSld>
  <p:clrMap bg1="lt1" tx1="dk1" bg2="lt2" tx2="dk2" accent1="accent1" accent2="accent2" accent3="accent3" accent4="accent4" accent5="accent5" accent6="accent6" hlink="hlink" folHlink="folHlink"/>
  <p:sldLayoutIdLst>
    <p:sldLayoutId id="2147483883" r:id="rId1"/>
    <p:sldLayoutId id="2147483890" r:id="rId2"/>
    <p:sldLayoutId id="2147483884" r:id="rId3"/>
    <p:sldLayoutId id="2147483885" r:id="rId4"/>
    <p:sldLayoutId id="2147483886" r:id="rId5"/>
    <p:sldLayoutId id="2147483887" r:id="rId6"/>
    <p:sldLayoutId id="2147483888"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7054744"/>
      </p:ext>
    </p:extLst>
  </p:cSld>
  <p:clrMap bg1="lt1" tx1="dk1" bg2="lt2" tx2="dk2" accent1="accent1" accent2="accent2" accent3="accent3" accent4="accent4" accent5="accent5" accent6="accent6" hlink="hlink" folHlink="folHlink"/>
  <p:sldLayoutIdLst>
    <p:sldLayoutId id="2147483889" r:id="rId1"/>
    <p:sldLayoutId id="2147483864" r:id="rId2"/>
    <p:sldLayoutId id="2147483879" r:id="rId3"/>
    <p:sldLayoutId id="2147483880" r:id="rId4"/>
    <p:sldLayoutId id="2147483881"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28853704"/>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28088" y="274638"/>
            <a:ext cx="6996239" cy="1080057"/>
          </a:xfrm>
          <a:prstGeom prst="rect">
            <a:avLst/>
          </a:prstGeom>
        </p:spPr>
        <p:txBody>
          <a:bodyPr vert="horz" lIns="91440" tIns="45720" rIns="91440" bIns="45720" rtlCol="0" anchor="ctr">
            <a:no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539750" y="1600200"/>
            <a:ext cx="8147050" cy="4276725"/>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4" name="Plassholder for dato 3"/>
          <p:cNvSpPr>
            <a:spLocks noGrp="1"/>
          </p:cNvSpPr>
          <p:nvPr>
            <p:ph type="dt" sz="half" idx="2"/>
          </p:nvPr>
        </p:nvSpPr>
        <p:spPr>
          <a:xfrm>
            <a:off x="513879"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BF9978-7EF4-4B90-B0E6-3EFD18582A5F}" type="datetimeFigureOut">
              <a:rPr lang="nb-NO" smtClean="0"/>
              <a:t>03.03.2020</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E6DE75-7960-4F34-8E52-60CCF3B1947C}" type="slidenum">
              <a:rPr lang="nb-NO" smtClean="0"/>
              <a:t>‹#›</a:t>
            </a:fld>
            <a:endParaRPr lang="nb-NO"/>
          </a:p>
        </p:txBody>
      </p:sp>
      <p:pic>
        <p:nvPicPr>
          <p:cNvPr id="7" name="Picture 2" descr="I:\_GRAFISK\Grafisk profil\Powerpointmal\4_3\MAL bilder\oygarden_log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40352" y="260648"/>
            <a:ext cx="121920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60178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914400" rtl="0" eaLnBrk="1" latinLnBrk="0" hangingPunct="1">
        <a:spcBef>
          <a:spcPct val="0"/>
        </a:spcBef>
        <a:buNone/>
        <a:defRPr sz="36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7216" y="2636912"/>
            <a:ext cx="4571998" cy="1180935"/>
          </a:xfrm>
        </p:spPr>
        <p:txBody>
          <a:bodyPr/>
          <a:lstStyle/>
          <a:p>
            <a:r>
              <a:rPr lang="nb-NO" dirty="0" smtClean="0"/>
              <a:t>Det gode</a:t>
            </a:r>
            <a:br>
              <a:rPr lang="nb-NO" dirty="0" smtClean="0"/>
            </a:br>
            <a:r>
              <a:rPr lang="nb-NO" dirty="0" smtClean="0"/>
              <a:t>arbeidsmiljøet</a:t>
            </a:r>
            <a:endParaRPr lang="nn-NO" dirty="0"/>
          </a:p>
        </p:txBody>
      </p:sp>
      <p:sp>
        <p:nvSpPr>
          <p:cNvPr id="3" name="Undertittel 2"/>
          <p:cNvSpPr>
            <a:spLocks noGrp="1"/>
          </p:cNvSpPr>
          <p:nvPr>
            <p:ph type="subTitle" idx="1"/>
          </p:nvPr>
        </p:nvSpPr>
        <p:spPr/>
        <p:txBody>
          <a:bodyPr/>
          <a:lstStyle/>
          <a:p>
            <a:r>
              <a:rPr lang="nb-NO" dirty="0" smtClean="0"/>
              <a:t>Christin Mork</a:t>
            </a:r>
          </a:p>
          <a:p>
            <a:r>
              <a:rPr lang="nb-NO" dirty="0" smtClean="0"/>
              <a:t>Leder Sotra legevakt</a:t>
            </a:r>
            <a:endParaRPr lang="nn-NO" dirty="0"/>
          </a:p>
        </p:txBody>
      </p:sp>
    </p:spTree>
    <p:extLst>
      <p:ext uri="{BB962C8B-B14F-4D97-AF65-F5344CB8AC3E}">
        <p14:creationId xmlns:p14="http://schemas.microsoft.com/office/powerpoint/2010/main" val="3471492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75"/>
                    </a14:imgEffect>
                  </a14:imgLayer>
                </a14:imgProps>
              </a:ext>
              <a:ext uri="{28A0092B-C50C-407E-A947-70E740481C1C}">
                <a14:useLocalDpi xmlns:a14="http://schemas.microsoft.com/office/drawing/2010/main" val="0"/>
              </a:ext>
            </a:extLst>
          </a:blip>
          <a:srcRect/>
          <a:stretch>
            <a:fillRect/>
          </a:stretch>
        </p:blipFill>
        <p:spPr bwMode="auto">
          <a:xfrm>
            <a:off x="539750" y="2276872"/>
            <a:ext cx="7920038" cy="41103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00144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ctrTitle"/>
          </p:nvPr>
        </p:nvSpPr>
        <p:spPr/>
        <p:txBody>
          <a:bodyPr/>
          <a:lstStyle/>
          <a:p>
            <a:r>
              <a:rPr lang="nb-NO" dirty="0"/>
              <a:t>5</a:t>
            </a:r>
            <a:r>
              <a:rPr lang="nb-NO" dirty="0" smtClean="0"/>
              <a:t> </a:t>
            </a:r>
            <a:r>
              <a:rPr lang="nb-NO" dirty="0"/>
              <a:t>ærlige erfaringer</a:t>
            </a:r>
          </a:p>
        </p:txBody>
      </p:sp>
    </p:spTree>
    <p:extLst>
      <p:ext uri="{BB962C8B-B14F-4D97-AF65-F5344CB8AC3E}">
        <p14:creationId xmlns:p14="http://schemas.microsoft.com/office/powerpoint/2010/main" val="465311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p:txBody>
          <a:bodyPr/>
          <a:lstStyle/>
          <a:p>
            <a:r>
              <a:rPr lang="nb-NO" dirty="0" smtClean="0"/>
              <a:t>Baksnakking</a:t>
            </a:r>
            <a:endParaRPr lang="nn-NO"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016" y="620688"/>
            <a:ext cx="8892480" cy="2903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44117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p:txBody>
          <a:bodyPr/>
          <a:lstStyle/>
          <a:p>
            <a:r>
              <a:rPr lang="nb-NO" dirty="0" smtClean="0"/>
              <a:t>Turnus</a:t>
            </a:r>
            <a:endParaRPr lang="nn-NO" dirty="0"/>
          </a:p>
        </p:txBody>
      </p:sp>
    </p:spTree>
    <p:extLst>
      <p:ext uri="{BB962C8B-B14F-4D97-AF65-F5344CB8AC3E}">
        <p14:creationId xmlns:p14="http://schemas.microsoft.com/office/powerpoint/2010/main" val="24693379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p:txBody>
          <a:bodyPr/>
          <a:lstStyle/>
          <a:p>
            <a:r>
              <a:rPr lang="nb-NO" dirty="0" smtClean="0"/>
              <a:t>De små tingene i hverdagen</a:t>
            </a:r>
            <a:endParaRPr lang="nn-NO" dirty="0"/>
          </a:p>
        </p:txBody>
      </p:sp>
    </p:spTree>
    <p:extLst>
      <p:ext uri="{BB962C8B-B14F-4D97-AF65-F5344CB8AC3E}">
        <p14:creationId xmlns:p14="http://schemas.microsoft.com/office/powerpoint/2010/main" val="34963074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p:txBody>
          <a:bodyPr/>
          <a:lstStyle/>
          <a:p>
            <a:r>
              <a:rPr lang="nb-NO" dirty="0" smtClean="0"/>
              <a:t>Tilstedeværelse </a:t>
            </a:r>
            <a:endParaRPr lang="nn-NO"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92696"/>
            <a:ext cx="8618229" cy="2784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32623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smtClean="0"/>
              <a:t>Samarbeid leger/ sykepleiere</a:t>
            </a:r>
            <a:endParaRPr lang="nn-NO" dirty="0"/>
          </a:p>
        </p:txBody>
      </p:sp>
    </p:spTree>
    <p:extLst>
      <p:ext uri="{BB962C8B-B14F-4D97-AF65-F5344CB8AC3E}">
        <p14:creationId xmlns:p14="http://schemas.microsoft.com/office/powerpoint/2010/main" val="405561925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251520" y="5661248"/>
            <a:ext cx="8496944" cy="461665"/>
          </a:xfrm>
          <a:prstGeom prst="rect">
            <a:avLst/>
          </a:prstGeom>
          <a:noFill/>
        </p:spPr>
        <p:txBody>
          <a:bodyPr wrap="square" rtlCol="0">
            <a:spAutoFit/>
          </a:bodyPr>
          <a:lstStyle/>
          <a:p>
            <a:pPr algn="ctr"/>
            <a:r>
              <a:rPr lang="nn-NO" sz="2400" dirty="0">
                <a:solidFill>
                  <a:schemeClr val="bg1"/>
                </a:solidFill>
                <a:latin typeface="Arial" panose="020B0604020202020204" pitchFamily="34" charset="0"/>
                <a:cs typeface="Arial" panose="020B0604020202020204" pitchFamily="34" charset="0"/>
              </a:rPr>
              <a:t>c</a:t>
            </a:r>
            <a:r>
              <a:rPr lang="nn-NO" sz="2400" dirty="0" smtClean="0">
                <a:solidFill>
                  <a:schemeClr val="bg1"/>
                </a:solidFill>
                <a:latin typeface="Arial" panose="020B0604020202020204" pitchFamily="34" charset="0"/>
                <a:cs typeface="Arial" panose="020B0604020202020204" pitchFamily="34" charset="0"/>
              </a:rPr>
              <a:t>hristin.mork@oygarden.kommmune.no</a:t>
            </a:r>
            <a:endParaRPr lang="nn-NO" sz="2400" dirty="0">
              <a:solidFill>
                <a:schemeClr val="bg1"/>
              </a:solidFill>
              <a:latin typeface="Arial" panose="020B0604020202020204" pitchFamily="34" charset="0"/>
              <a:cs typeface="Arial" panose="020B0604020202020204" pitchFamily="34" charset="0"/>
            </a:endParaRP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04" y="1556792"/>
            <a:ext cx="8890992" cy="2861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5706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Presentasjonsmal_Øygarden_kommune_4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ternativ frams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rilahaik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vilebilde med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ytt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Presentasjonsmal_Øygarden_kommune_4_3</Template>
  <TotalTime>482</TotalTime>
  <Words>1432</Words>
  <Application>Microsoft Office PowerPoint</Application>
  <PresentationFormat>Skjermfremvisning (4:3)</PresentationFormat>
  <Paragraphs>96</Paragraphs>
  <Slides>9</Slides>
  <Notes>8</Notes>
  <HiddenSlides>0</HiddenSlides>
  <MMClips>0</MMClips>
  <ScaleCrop>false</ScaleCrop>
  <HeadingPairs>
    <vt:vector size="4" baseType="variant">
      <vt:variant>
        <vt:lpstr>Tema</vt:lpstr>
      </vt:variant>
      <vt:variant>
        <vt:i4>6</vt:i4>
      </vt:variant>
      <vt:variant>
        <vt:lpstr>Lysbildetitler</vt:lpstr>
      </vt:variant>
      <vt:variant>
        <vt:i4>9</vt:i4>
      </vt:variant>
    </vt:vector>
  </HeadingPairs>
  <TitlesOfParts>
    <vt:vector size="15" baseType="lpstr">
      <vt:lpstr>Presentasjonsmal_Øygarden_kommune_4_3</vt:lpstr>
      <vt:lpstr>Alternativ framside</vt:lpstr>
      <vt:lpstr>Strilahaiku</vt:lpstr>
      <vt:lpstr>Hvilebilde med logo</vt:lpstr>
      <vt:lpstr>Nytt tema</vt:lpstr>
      <vt:lpstr>1_Egendefinert utforming</vt:lpstr>
      <vt:lpstr>Det gode arbeidsmiljøet</vt:lpstr>
      <vt:lpstr>PowerPoint-presentasjon</vt:lpstr>
      <vt:lpstr>5 ærlige erfaringer</vt:lpstr>
      <vt:lpstr>Baksnakking</vt:lpstr>
      <vt:lpstr>Turnus</vt:lpstr>
      <vt:lpstr>De små tingene i hverdagen</vt:lpstr>
      <vt:lpstr>Tilstedeværelse </vt:lpstr>
      <vt:lpstr>Samarbeid leger/ sykepleiere</vt:lpstr>
      <vt:lpstr>PowerPoint-presentasjon</vt:lpstr>
    </vt:vector>
  </TitlesOfParts>
  <Company>Fjell kommune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Mork, Christin</dc:creator>
  <cp:lastModifiedBy>Mork, Christin</cp:lastModifiedBy>
  <cp:revision>35</cp:revision>
  <dcterms:created xsi:type="dcterms:W3CDTF">2020-02-12T13:03:43Z</dcterms:created>
  <dcterms:modified xsi:type="dcterms:W3CDTF">2020-03-03T12:21:39Z</dcterms:modified>
</cp:coreProperties>
</file>